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7" r:id="rId4"/>
    <p:sldId id="269" r:id="rId5"/>
    <p:sldId id="263" r:id="rId6"/>
    <p:sldId id="262" r:id="rId7"/>
    <p:sldId id="268" r:id="rId8"/>
    <p:sldId id="265" r:id="rId9"/>
    <p:sldId id="270" r:id="rId10"/>
    <p:sldId id="271" r:id="rId11"/>
    <p:sldId id="259" r:id="rId12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FEA8"/>
    <a:srgbClr val="1CFC04"/>
    <a:srgbClr val="18F432"/>
    <a:srgbClr val="000066"/>
    <a:srgbClr val="2D5715"/>
    <a:srgbClr val="F975DD"/>
    <a:srgbClr val="519E26"/>
    <a:srgbClr val="44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17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120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25126;&#30053;&#30740;%20%20&#12381;&#12398;&#20182;&#12524;&#12509;&#12540;&#12488;\&#38651;&#21147;&#12456;&#12493;&#12523;&#12462;&#12540;&#32207;&#21512;&#25126;&#30053;&#22996;&#21729;&#20250;&#12288;\&#35336;&#31639;&#12288;&#35430;&#31639;&#12288;&#12394;&#12393;\2020&#24180;&#20197;&#38477;&#12398;&#26528;&#32068;&#12415;&#12288;&#25490;&#20986;&#3732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Develped(ANNEX1)</c:v>
          </c:tx>
          <c:spPr>
            <a:solidFill>
              <a:srgbClr val="92D050"/>
            </a:solidFill>
          </c:spPr>
          <c:invertIfNegative val="0"/>
          <c:cat>
            <c:strRef>
              <c:f>Sheet1!$I$24:$O$24</c:f>
              <c:strCache>
                <c:ptCount val="7"/>
                <c:pt idx="0">
                  <c:v>2008-2012</c:v>
                </c:pt>
                <c:pt idx="1">
                  <c:v>2012-2019</c:v>
                </c:pt>
                <c:pt idx="2">
                  <c:v>2020-2029</c:v>
                </c:pt>
                <c:pt idx="3">
                  <c:v>Scenario 1</c:v>
                </c:pt>
                <c:pt idx="4">
                  <c:v>Scenario 2 </c:v>
                </c:pt>
                <c:pt idx="5">
                  <c:v>Scenario 3</c:v>
                </c:pt>
                <c:pt idx="6">
                  <c:v>Scenario 4</c:v>
                </c:pt>
              </c:strCache>
            </c:strRef>
          </c:cat>
          <c:val>
            <c:numRef>
              <c:f>Sheet1!$I$25:$O$25</c:f>
              <c:numCache>
                <c:formatCode>#,##0_);[Red]\(#,##0\)</c:formatCode>
                <c:ptCount val="7"/>
                <c:pt idx="0">
                  <c:v>6363</c:v>
                </c:pt>
                <c:pt idx="1">
                  <c:v>4588.5</c:v>
                </c:pt>
              </c:numCache>
            </c:numRef>
          </c:val>
        </c:ser>
        <c:ser>
          <c:idx val="1"/>
          <c:order val="1"/>
          <c:tx>
            <c:v>Developed without Cap</c:v>
          </c:tx>
          <c:spPr>
            <a:solidFill>
              <a:srgbClr val="C00000"/>
            </a:solidFill>
            <a:ln>
              <a:solidFill>
                <a:schemeClr val="accent1">
                  <a:shade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</a:schemeClr>
                </a:solidFill>
              </a:ln>
            </c:spPr>
          </c:dPt>
          <c:cat>
            <c:strRef>
              <c:f>Sheet1!$I$24:$O$24</c:f>
              <c:strCache>
                <c:ptCount val="7"/>
                <c:pt idx="0">
                  <c:v>2008-2012</c:v>
                </c:pt>
                <c:pt idx="1">
                  <c:v>2012-2019</c:v>
                </c:pt>
                <c:pt idx="2">
                  <c:v>2020-2029</c:v>
                </c:pt>
                <c:pt idx="3">
                  <c:v>Scenario 1</c:v>
                </c:pt>
                <c:pt idx="4">
                  <c:v>Scenario 2 </c:v>
                </c:pt>
                <c:pt idx="5">
                  <c:v>Scenario 3</c:v>
                </c:pt>
                <c:pt idx="6">
                  <c:v>Scenario 4</c:v>
                </c:pt>
              </c:strCache>
            </c:strRef>
          </c:cat>
          <c:val>
            <c:numRef>
              <c:f>Sheet1!$I$27:$O$27</c:f>
              <c:numCache>
                <c:formatCode>#,##0_);[Red]\(#,##0\)</c:formatCode>
                <c:ptCount val="7"/>
                <c:pt idx="0">
                  <c:v>7601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v>Developed with Voluntary Commitment</c:v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Sheet1!$I$24:$O$24</c:f>
              <c:strCache>
                <c:ptCount val="7"/>
                <c:pt idx="0">
                  <c:v>2008-2012</c:v>
                </c:pt>
                <c:pt idx="1">
                  <c:v>2012-2019</c:v>
                </c:pt>
                <c:pt idx="2">
                  <c:v>2020-2029</c:v>
                </c:pt>
                <c:pt idx="3">
                  <c:v>Scenario 1</c:v>
                </c:pt>
                <c:pt idx="4">
                  <c:v>Scenario 2 </c:v>
                </c:pt>
                <c:pt idx="5">
                  <c:v>Scenario 3</c:v>
                </c:pt>
                <c:pt idx="6">
                  <c:v>Scenario 4</c:v>
                </c:pt>
              </c:strCache>
            </c:strRef>
          </c:cat>
          <c:val>
            <c:numRef>
              <c:f>Sheet1!$I$28:$O$28</c:f>
              <c:numCache>
                <c:formatCode>#,##0_);[Red]\(#,##0\)</c:formatCode>
                <c:ptCount val="7"/>
                <c:pt idx="1">
                  <c:v>7650.5</c:v>
                </c:pt>
              </c:numCache>
            </c:numRef>
          </c:val>
        </c:ser>
        <c:ser>
          <c:idx val="4"/>
          <c:order val="3"/>
          <c:tx>
            <c:v>BRICS with Voluntary Commitment</c:v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Sheet1!$I$24:$O$24</c:f>
              <c:strCache>
                <c:ptCount val="7"/>
                <c:pt idx="0">
                  <c:v>2008-2012</c:v>
                </c:pt>
                <c:pt idx="1">
                  <c:v>2012-2019</c:v>
                </c:pt>
                <c:pt idx="2">
                  <c:v>2020-2029</c:v>
                </c:pt>
                <c:pt idx="3">
                  <c:v>Scenario 1</c:v>
                </c:pt>
                <c:pt idx="4">
                  <c:v>Scenario 2 </c:v>
                </c:pt>
                <c:pt idx="5">
                  <c:v>Scenario 3</c:v>
                </c:pt>
                <c:pt idx="6">
                  <c:v>Scenario 4</c:v>
                </c:pt>
              </c:strCache>
            </c:strRef>
          </c:cat>
          <c:val>
            <c:numRef>
              <c:f>Sheet1!$I$29:$O$29</c:f>
              <c:numCache>
                <c:formatCode>#,##0_);[Red]\(#,##0\)</c:formatCode>
                <c:ptCount val="7"/>
                <c:pt idx="1">
                  <c:v>13170</c:v>
                </c:pt>
              </c:numCache>
            </c:numRef>
          </c:val>
        </c:ser>
        <c:ser>
          <c:idx val="5"/>
          <c:order val="4"/>
          <c:tx>
            <c:v>Other Developing</c:v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Sheet1!$I$24:$O$24</c:f>
              <c:strCache>
                <c:ptCount val="7"/>
                <c:pt idx="0">
                  <c:v>2008-2012</c:v>
                </c:pt>
                <c:pt idx="1">
                  <c:v>2012-2019</c:v>
                </c:pt>
                <c:pt idx="2">
                  <c:v>2020-2029</c:v>
                </c:pt>
                <c:pt idx="3">
                  <c:v>Scenario 1</c:v>
                </c:pt>
                <c:pt idx="4">
                  <c:v>Scenario 2 </c:v>
                </c:pt>
                <c:pt idx="5">
                  <c:v>Scenario 3</c:v>
                </c:pt>
                <c:pt idx="6">
                  <c:v>Scenario 4</c:v>
                </c:pt>
              </c:strCache>
            </c:strRef>
          </c:cat>
          <c:val>
            <c:numRef>
              <c:f>Sheet1!$I$30:$O$30</c:f>
              <c:numCache>
                <c:formatCode>#,##0_);[Red]\(#,##0\)</c:formatCode>
                <c:ptCount val="7"/>
                <c:pt idx="1">
                  <c:v>6644</c:v>
                </c:pt>
              </c:numCache>
            </c:numRef>
          </c:val>
        </c:ser>
        <c:ser>
          <c:idx val="3"/>
          <c:order val="5"/>
          <c:tx>
            <c:v>With Cap</c:v>
          </c:tx>
          <c:spPr>
            <a:solidFill>
              <a:srgbClr val="92D050"/>
            </a:solidFill>
          </c:spPr>
          <c:invertIfNegative val="0"/>
          <c:cat>
            <c:strRef>
              <c:f>Sheet1!$I$24:$O$24</c:f>
              <c:strCache>
                <c:ptCount val="7"/>
                <c:pt idx="0">
                  <c:v>2008-2012</c:v>
                </c:pt>
                <c:pt idx="1">
                  <c:v>2012-2019</c:v>
                </c:pt>
                <c:pt idx="2">
                  <c:v>2020-2029</c:v>
                </c:pt>
                <c:pt idx="3">
                  <c:v>Scenario 1</c:v>
                </c:pt>
                <c:pt idx="4">
                  <c:v>Scenario 2 </c:v>
                </c:pt>
                <c:pt idx="5">
                  <c:v>Scenario 3</c:v>
                </c:pt>
                <c:pt idx="6">
                  <c:v>Scenario 4</c:v>
                </c:pt>
              </c:strCache>
            </c:strRef>
          </c:cat>
          <c:val>
            <c:numRef>
              <c:f>Sheet1!$I$31:$O$31</c:f>
              <c:numCache>
                <c:formatCode>General</c:formatCode>
                <c:ptCount val="7"/>
                <c:pt idx="3" formatCode="#,##0_);[Red]\(#,##0\)">
                  <c:v>34126</c:v>
                </c:pt>
                <c:pt idx="4" formatCode="#,##0_);[Red]\(#,##0\)">
                  <c:v>11481</c:v>
                </c:pt>
                <c:pt idx="5" formatCode="#,##0_);[Red]\(#,##0\)">
                  <c:v>4391</c:v>
                </c:pt>
              </c:numCache>
            </c:numRef>
          </c:val>
        </c:ser>
        <c:ser>
          <c:idx val="6"/>
          <c:order val="6"/>
          <c:tx>
            <c:v>With strong commitment</c:v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strRef>
              <c:f>Sheet1!$I$24:$O$24</c:f>
              <c:strCache>
                <c:ptCount val="7"/>
                <c:pt idx="0">
                  <c:v>2008-2012</c:v>
                </c:pt>
                <c:pt idx="1">
                  <c:v>2012-2019</c:v>
                </c:pt>
                <c:pt idx="2">
                  <c:v>2020-2029</c:v>
                </c:pt>
                <c:pt idx="3">
                  <c:v>Scenario 1</c:v>
                </c:pt>
                <c:pt idx="4">
                  <c:v>Scenario 2 </c:v>
                </c:pt>
                <c:pt idx="5">
                  <c:v>Scenario 3</c:v>
                </c:pt>
                <c:pt idx="6">
                  <c:v>Scenario 4</c:v>
                </c:pt>
              </c:strCache>
            </c:strRef>
          </c:cat>
          <c:val>
            <c:numRef>
              <c:f>Sheet1!$I$32:$O$32</c:f>
              <c:numCache>
                <c:formatCode>General</c:formatCode>
                <c:ptCount val="7"/>
                <c:pt idx="4" formatCode="#,##0_ ">
                  <c:v>14878</c:v>
                </c:pt>
                <c:pt idx="5">
                  <c:v>21968</c:v>
                </c:pt>
                <c:pt idx="6" formatCode="#,##0_ ">
                  <c:v>34126</c:v>
                </c:pt>
              </c:numCache>
            </c:numRef>
          </c:val>
        </c:ser>
        <c:ser>
          <c:idx val="7"/>
          <c:order val="7"/>
          <c:tx>
            <c:v>With commitment</c:v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cat>
            <c:strRef>
              <c:f>Sheet1!$I$24:$O$24</c:f>
              <c:strCache>
                <c:ptCount val="7"/>
                <c:pt idx="0">
                  <c:v>2008-2012</c:v>
                </c:pt>
                <c:pt idx="1">
                  <c:v>2012-2019</c:v>
                </c:pt>
                <c:pt idx="2">
                  <c:v>2020-2029</c:v>
                </c:pt>
                <c:pt idx="3">
                  <c:v>Scenario 1</c:v>
                </c:pt>
                <c:pt idx="4">
                  <c:v>Scenario 2 </c:v>
                </c:pt>
                <c:pt idx="5">
                  <c:v>Scenario 3</c:v>
                </c:pt>
                <c:pt idx="6">
                  <c:v>Scenario 4</c:v>
                </c:pt>
              </c:strCache>
            </c:strRef>
          </c:cat>
          <c:val>
            <c:numRef>
              <c:f>Sheet1!$I$33:$O$33</c:f>
              <c:numCache>
                <c:formatCode>General</c:formatCode>
                <c:ptCount val="7"/>
                <c:pt idx="4" formatCode="#,##0_ ">
                  <c:v>7767</c:v>
                </c:pt>
                <c:pt idx="5" formatCode="#,##0_ ">
                  <c:v>7767</c:v>
                </c:pt>
              </c:numCache>
            </c:numRef>
          </c:val>
        </c:ser>
        <c:ser>
          <c:idx val="8"/>
          <c:order val="8"/>
          <c:tx>
            <c:v>EU, Australia and others</c:v>
          </c:tx>
          <c:spPr>
            <a:solidFill>
              <a:schemeClr val="bg1">
                <a:lumMod val="9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Sheet1!$I$24:$O$24</c:f>
              <c:strCache>
                <c:ptCount val="7"/>
                <c:pt idx="0">
                  <c:v>2008-2012</c:v>
                </c:pt>
                <c:pt idx="1">
                  <c:v>2012-2019</c:v>
                </c:pt>
                <c:pt idx="2">
                  <c:v>2020-2029</c:v>
                </c:pt>
                <c:pt idx="3">
                  <c:v>Scenario 1</c:v>
                </c:pt>
                <c:pt idx="4">
                  <c:v>Scenario 2 </c:v>
                </c:pt>
                <c:pt idx="5">
                  <c:v>Scenario 3</c:v>
                </c:pt>
                <c:pt idx="6">
                  <c:v>Scenario 4</c:v>
                </c:pt>
              </c:strCache>
            </c:strRef>
          </c:cat>
          <c:val>
            <c:numRef>
              <c:f>Sheet1!$I$37:$O$37</c:f>
              <c:numCache>
                <c:formatCode>General</c:formatCode>
                <c:ptCount val="7"/>
                <c:pt idx="2">
                  <c:v>4391</c:v>
                </c:pt>
              </c:numCache>
            </c:numRef>
          </c:val>
        </c:ser>
        <c:ser>
          <c:idx val="9"/>
          <c:order val="9"/>
          <c:tx>
            <c:v>US, Canada, Japan and others</c:v>
          </c:tx>
          <c:spPr>
            <a:solidFill>
              <a:schemeClr val="bg1">
                <a:lumMod val="95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Sheet1!$I$24:$O$24</c:f>
              <c:strCache>
                <c:ptCount val="7"/>
                <c:pt idx="0">
                  <c:v>2008-2012</c:v>
                </c:pt>
                <c:pt idx="1">
                  <c:v>2012-2019</c:v>
                </c:pt>
                <c:pt idx="2">
                  <c:v>2020-2029</c:v>
                </c:pt>
                <c:pt idx="3">
                  <c:v>Scenario 1</c:v>
                </c:pt>
                <c:pt idx="4">
                  <c:v>Scenario 2 </c:v>
                </c:pt>
                <c:pt idx="5">
                  <c:v>Scenario 3</c:v>
                </c:pt>
                <c:pt idx="6">
                  <c:v>Scenario 4</c:v>
                </c:pt>
              </c:strCache>
            </c:strRef>
          </c:cat>
          <c:val>
            <c:numRef>
              <c:f>Sheet1!$I$38:$O$38</c:f>
              <c:numCache>
                <c:formatCode>General</c:formatCode>
                <c:ptCount val="7"/>
                <c:pt idx="2">
                  <c:v>7090</c:v>
                </c:pt>
              </c:numCache>
            </c:numRef>
          </c:val>
        </c:ser>
        <c:ser>
          <c:idx val="10"/>
          <c:order val="10"/>
          <c:tx>
            <c:v>BRICS</c:v>
          </c:tx>
          <c:spPr>
            <a:solidFill>
              <a:prstClr val="white">
                <a:lumMod val="95000"/>
              </a:prstClr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Sheet1!$I$24:$O$24</c:f>
              <c:strCache>
                <c:ptCount val="7"/>
                <c:pt idx="0">
                  <c:v>2008-2012</c:v>
                </c:pt>
                <c:pt idx="1">
                  <c:v>2012-2019</c:v>
                </c:pt>
                <c:pt idx="2">
                  <c:v>2020-2029</c:v>
                </c:pt>
                <c:pt idx="3">
                  <c:v>Scenario 1</c:v>
                </c:pt>
                <c:pt idx="4">
                  <c:v>Scenario 2 </c:v>
                </c:pt>
                <c:pt idx="5">
                  <c:v>Scenario 3</c:v>
                </c:pt>
                <c:pt idx="6">
                  <c:v>Scenario 4</c:v>
                </c:pt>
              </c:strCache>
            </c:strRef>
          </c:cat>
          <c:val>
            <c:numRef>
              <c:f>Sheet1!$I$39:$O$39</c:f>
              <c:numCache>
                <c:formatCode>General</c:formatCode>
                <c:ptCount val="7"/>
                <c:pt idx="2" formatCode="#,##0_ ">
                  <c:v>14878</c:v>
                </c:pt>
              </c:numCache>
            </c:numRef>
          </c:val>
        </c:ser>
        <c:ser>
          <c:idx val="11"/>
          <c:order val="11"/>
          <c:tx>
            <c:v>Other developing</c:v>
          </c:tx>
          <c:spPr>
            <a:noFill/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Sheet1!$I$24:$O$24</c:f>
              <c:strCache>
                <c:ptCount val="7"/>
                <c:pt idx="0">
                  <c:v>2008-2012</c:v>
                </c:pt>
                <c:pt idx="1">
                  <c:v>2012-2019</c:v>
                </c:pt>
                <c:pt idx="2">
                  <c:v>2020-2029</c:v>
                </c:pt>
                <c:pt idx="3">
                  <c:v>Scenario 1</c:v>
                </c:pt>
                <c:pt idx="4">
                  <c:v>Scenario 2 </c:v>
                </c:pt>
                <c:pt idx="5">
                  <c:v>Scenario 3</c:v>
                </c:pt>
                <c:pt idx="6">
                  <c:v>Scenario 4</c:v>
                </c:pt>
              </c:strCache>
            </c:strRef>
          </c:cat>
          <c:val>
            <c:numRef>
              <c:f>Sheet1!$I$40:$O$40</c:f>
              <c:numCache>
                <c:formatCode>General</c:formatCode>
                <c:ptCount val="7"/>
                <c:pt idx="2" formatCode="#,##0_ ">
                  <c:v>7767</c:v>
                </c:pt>
              </c:numCache>
            </c:numRef>
          </c:val>
        </c:ser>
        <c:ser>
          <c:idx val="12"/>
          <c:order val="12"/>
          <c:tx>
            <c:v>Developing</c:v>
          </c:tx>
          <c:spPr>
            <a:solidFill>
              <a:schemeClr val="accent6">
                <a:lumMod val="75000"/>
              </a:schemeClr>
            </a:solidFill>
          </c:spPr>
          <c:invertIfNegative val="0"/>
          <c:val>
            <c:numRef>
              <c:f>Sheet1!$I$26:$O$26</c:f>
              <c:numCache>
                <c:formatCode>#,##0_);[Red]\(#,##0\)</c:formatCode>
                <c:ptCount val="7"/>
                <c:pt idx="0">
                  <c:v>15133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7811584"/>
        <c:axId val="107813120"/>
      </c:barChart>
      <c:catAx>
        <c:axId val="107811584"/>
        <c:scaling>
          <c:orientation val="minMax"/>
        </c:scaling>
        <c:delete val="0"/>
        <c:axPos val="b"/>
        <c:majorTickMark val="out"/>
        <c:minorTickMark val="none"/>
        <c:tickLblPos val="nextTo"/>
        <c:crossAx val="107813120"/>
        <c:crosses val="autoZero"/>
        <c:auto val="1"/>
        <c:lblAlgn val="ctr"/>
        <c:lblOffset val="100"/>
        <c:noMultiLvlLbl val="0"/>
      </c:catAx>
      <c:valAx>
        <c:axId val="107813120"/>
        <c:scaling>
          <c:orientation val="minMax"/>
        </c:scaling>
        <c:delete val="0"/>
        <c:axPos val="l"/>
        <c:majorGridlines/>
        <c:numFmt formatCode="#,##0_);[Red]\(#,##0\)" sourceLinked="1"/>
        <c:majorTickMark val="out"/>
        <c:minorTickMark val="none"/>
        <c:tickLblPos val="nextTo"/>
        <c:crossAx val="107811584"/>
        <c:crosses val="autoZero"/>
        <c:crossBetween val="between"/>
      </c:valAx>
      <c:spPr>
        <a:solidFill>
          <a:prstClr val="white">
            <a:lumMod val="95000"/>
          </a:prstClr>
        </a:solidFill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69BBB174-F0F5-4A8A-99B7-8AA6F6309FA8}" type="datetimeFigureOut">
              <a:rPr lang="en-CA" smtClean="0"/>
              <a:pPr/>
              <a:t>15/05/2013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B9ABFDB-65CC-4367-8468-E89B175CE9A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68302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7CD57CA6-164C-42F7-A26C-A0A7388F4759}" type="datetimeFigureOut">
              <a:rPr lang="en-CA" smtClean="0"/>
              <a:pPr/>
              <a:t>15/05/2013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57A18431-0760-4459-B3FE-25270B802C03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7560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Picture 10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3" y="-27384"/>
            <a:ext cx="9260770" cy="68853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" b="8706"/>
          <a:stretch/>
        </p:blipFill>
        <p:spPr>
          <a:xfrm>
            <a:off x="-3343" y="-5028"/>
            <a:ext cx="6006077" cy="18775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251570"/>
          </a:xfrm>
        </p:spPr>
        <p:txBody>
          <a:bodyPr/>
          <a:lstStyle>
            <a:lvl1pPr>
              <a:defRPr b="1">
                <a:solidFill>
                  <a:srgbClr val="2D5715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4897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6393-3342-408A-ABFA-306E786F17A1}" type="datetime1">
              <a:rPr lang="en-CA" smtClean="0"/>
              <a:pPr/>
              <a:t>15/05/2013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ICAO Symposium on Aviation and Climate Change, "Destination Green", ICAO Headquarters, Montréal, Canada, 14 - 16 May 2013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4F6F-6AEF-4D09-97C8-5611EC55B11B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Rectangle 8"/>
          <p:cNvSpPr/>
          <p:nvPr userDrawn="1"/>
        </p:nvSpPr>
        <p:spPr>
          <a:xfrm>
            <a:off x="6002734" y="-27384"/>
            <a:ext cx="3249786" cy="1872534"/>
          </a:xfrm>
          <a:prstGeom prst="rect">
            <a:avLst/>
          </a:prstGeom>
          <a:solidFill>
            <a:srgbClr val="519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36512" y="1795583"/>
            <a:ext cx="9289032" cy="262243"/>
          </a:xfrm>
          <a:prstGeom prst="rect">
            <a:avLst/>
          </a:prstGeom>
          <a:solidFill>
            <a:srgbClr val="519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506609" y="1772816"/>
            <a:ext cx="61307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Arial Narrow" pitchFamily="34" charset="0"/>
              </a:rPr>
              <a:t>ICAO Symposium on Aviation and Climate Change, “Destination Green”, 14 – 16 May 2013</a:t>
            </a:r>
            <a:endParaRPr lang="en-CA" sz="1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pSp>
        <p:nvGrpSpPr>
          <p:cNvPr id="107" name="Group 106"/>
          <p:cNvGrpSpPr/>
          <p:nvPr userDrawn="1"/>
        </p:nvGrpSpPr>
        <p:grpSpPr>
          <a:xfrm>
            <a:off x="68263" y="77789"/>
            <a:ext cx="1097676" cy="912196"/>
            <a:chOff x="68263" y="77788"/>
            <a:chExt cx="1695450" cy="1390651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8" name="Freeform 5"/>
            <p:cNvSpPr>
              <a:spLocks/>
            </p:cNvSpPr>
            <p:nvPr userDrawn="1"/>
          </p:nvSpPr>
          <p:spPr bwMode="auto">
            <a:xfrm>
              <a:off x="303213" y="446088"/>
              <a:ext cx="96838" cy="55563"/>
            </a:xfrm>
            <a:custGeom>
              <a:avLst/>
              <a:gdLst>
                <a:gd name="T0" fmla="*/ 548 w 548"/>
                <a:gd name="T1" fmla="*/ 240 h 315"/>
                <a:gd name="T2" fmla="*/ 35 w 548"/>
                <a:gd name="T3" fmla="*/ 0 h 315"/>
                <a:gd name="T4" fmla="*/ 0 w 548"/>
                <a:gd name="T5" fmla="*/ 75 h 315"/>
                <a:gd name="T6" fmla="*/ 514 w 548"/>
                <a:gd name="T7" fmla="*/ 315 h 315"/>
                <a:gd name="T8" fmla="*/ 548 w 548"/>
                <a:gd name="T9" fmla="*/ 24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8" h="315">
                  <a:moveTo>
                    <a:pt x="548" y="240"/>
                  </a:moveTo>
                  <a:lnTo>
                    <a:pt x="35" y="0"/>
                  </a:lnTo>
                  <a:lnTo>
                    <a:pt x="0" y="75"/>
                  </a:lnTo>
                  <a:lnTo>
                    <a:pt x="514" y="315"/>
                  </a:lnTo>
                  <a:lnTo>
                    <a:pt x="548" y="2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9" name="Freeform 6"/>
            <p:cNvSpPr>
              <a:spLocks/>
            </p:cNvSpPr>
            <p:nvPr userDrawn="1"/>
          </p:nvSpPr>
          <p:spPr bwMode="auto">
            <a:xfrm>
              <a:off x="342901" y="347663"/>
              <a:ext cx="103188" cy="103188"/>
            </a:xfrm>
            <a:custGeom>
              <a:avLst/>
              <a:gdLst>
                <a:gd name="T0" fmla="*/ 300 w 588"/>
                <a:gd name="T1" fmla="*/ 0 h 586"/>
                <a:gd name="T2" fmla="*/ 234 w 588"/>
                <a:gd name="T3" fmla="*/ 5 h 586"/>
                <a:gd name="T4" fmla="*/ 193 w 588"/>
                <a:gd name="T5" fmla="*/ 17 h 586"/>
                <a:gd name="T6" fmla="*/ 143 w 588"/>
                <a:gd name="T7" fmla="*/ 41 h 586"/>
                <a:gd name="T8" fmla="*/ 104 w 588"/>
                <a:gd name="T9" fmla="*/ 70 h 586"/>
                <a:gd name="T10" fmla="*/ 72 w 588"/>
                <a:gd name="T11" fmla="*/ 101 h 586"/>
                <a:gd name="T12" fmla="*/ 50 w 588"/>
                <a:gd name="T13" fmla="*/ 129 h 586"/>
                <a:gd name="T14" fmla="*/ 23 w 588"/>
                <a:gd name="T15" fmla="*/ 181 h 586"/>
                <a:gd name="T16" fmla="*/ 5 w 588"/>
                <a:gd name="T17" fmla="*/ 236 h 586"/>
                <a:gd name="T18" fmla="*/ 0 w 588"/>
                <a:gd name="T19" fmla="*/ 291 h 586"/>
                <a:gd name="T20" fmla="*/ 4 w 588"/>
                <a:gd name="T21" fmla="*/ 347 h 586"/>
                <a:gd name="T22" fmla="*/ 21 w 588"/>
                <a:gd name="T23" fmla="*/ 400 h 586"/>
                <a:gd name="T24" fmla="*/ 47 w 588"/>
                <a:gd name="T25" fmla="*/ 451 h 586"/>
                <a:gd name="T26" fmla="*/ 83 w 588"/>
                <a:gd name="T27" fmla="*/ 496 h 586"/>
                <a:gd name="T28" fmla="*/ 129 w 588"/>
                <a:gd name="T29" fmla="*/ 535 h 586"/>
                <a:gd name="T30" fmla="*/ 181 w 588"/>
                <a:gd name="T31" fmla="*/ 563 h 586"/>
                <a:gd name="T32" fmla="*/ 236 w 588"/>
                <a:gd name="T33" fmla="*/ 580 h 586"/>
                <a:gd name="T34" fmla="*/ 293 w 588"/>
                <a:gd name="T35" fmla="*/ 586 h 586"/>
                <a:gd name="T36" fmla="*/ 349 w 588"/>
                <a:gd name="T37" fmla="*/ 581 h 586"/>
                <a:gd name="T38" fmla="*/ 404 w 588"/>
                <a:gd name="T39" fmla="*/ 565 h 586"/>
                <a:gd name="T40" fmla="*/ 454 w 588"/>
                <a:gd name="T41" fmla="*/ 540 h 586"/>
                <a:gd name="T42" fmla="*/ 499 w 588"/>
                <a:gd name="T43" fmla="*/ 504 h 586"/>
                <a:gd name="T44" fmla="*/ 538 w 588"/>
                <a:gd name="T45" fmla="*/ 459 h 586"/>
                <a:gd name="T46" fmla="*/ 569 w 588"/>
                <a:gd name="T47" fmla="*/ 398 h 586"/>
                <a:gd name="T48" fmla="*/ 584 w 588"/>
                <a:gd name="T49" fmla="*/ 345 h 586"/>
                <a:gd name="T50" fmla="*/ 588 w 588"/>
                <a:gd name="T51" fmla="*/ 307 h 586"/>
                <a:gd name="T52" fmla="*/ 587 w 588"/>
                <a:gd name="T53" fmla="*/ 266 h 586"/>
                <a:gd name="T54" fmla="*/ 580 w 588"/>
                <a:gd name="T55" fmla="*/ 225 h 586"/>
                <a:gd name="T56" fmla="*/ 565 w 588"/>
                <a:gd name="T57" fmla="*/ 183 h 586"/>
                <a:gd name="T58" fmla="*/ 499 w 588"/>
                <a:gd name="T59" fmla="*/ 246 h 586"/>
                <a:gd name="T60" fmla="*/ 507 w 588"/>
                <a:gd name="T61" fmla="*/ 290 h 586"/>
                <a:gd name="T62" fmla="*/ 506 w 588"/>
                <a:gd name="T63" fmla="*/ 334 h 586"/>
                <a:gd name="T64" fmla="*/ 495 w 588"/>
                <a:gd name="T65" fmla="*/ 377 h 586"/>
                <a:gd name="T66" fmla="*/ 475 w 588"/>
                <a:gd name="T67" fmla="*/ 416 h 586"/>
                <a:gd name="T68" fmla="*/ 448 w 588"/>
                <a:gd name="T69" fmla="*/ 448 h 586"/>
                <a:gd name="T70" fmla="*/ 416 w 588"/>
                <a:gd name="T71" fmla="*/ 472 h 586"/>
                <a:gd name="T72" fmla="*/ 379 w 588"/>
                <a:gd name="T73" fmla="*/ 491 h 586"/>
                <a:gd name="T74" fmla="*/ 340 w 588"/>
                <a:gd name="T75" fmla="*/ 501 h 586"/>
                <a:gd name="T76" fmla="*/ 299 w 588"/>
                <a:gd name="T77" fmla="*/ 505 h 586"/>
                <a:gd name="T78" fmla="*/ 257 w 588"/>
                <a:gd name="T79" fmla="*/ 500 h 586"/>
                <a:gd name="T80" fmla="*/ 215 w 588"/>
                <a:gd name="T81" fmla="*/ 488 h 586"/>
                <a:gd name="T82" fmla="*/ 176 w 588"/>
                <a:gd name="T83" fmla="*/ 466 h 586"/>
                <a:gd name="T84" fmla="*/ 142 w 588"/>
                <a:gd name="T85" fmla="*/ 438 h 586"/>
                <a:gd name="T86" fmla="*/ 116 w 588"/>
                <a:gd name="T87" fmla="*/ 406 h 586"/>
                <a:gd name="T88" fmla="*/ 95 w 588"/>
                <a:gd name="T89" fmla="*/ 369 h 586"/>
                <a:gd name="T90" fmla="*/ 83 w 588"/>
                <a:gd name="T91" fmla="*/ 330 h 586"/>
                <a:gd name="T92" fmla="*/ 78 w 588"/>
                <a:gd name="T93" fmla="*/ 290 h 586"/>
                <a:gd name="T94" fmla="*/ 82 w 588"/>
                <a:gd name="T95" fmla="*/ 249 h 586"/>
                <a:gd name="T96" fmla="*/ 94 w 588"/>
                <a:gd name="T97" fmla="*/ 209 h 586"/>
                <a:gd name="T98" fmla="*/ 113 w 588"/>
                <a:gd name="T99" fmla="*/ 171 h 586"/>
                <a:gd name="T100" fmla="*/ 134 w 588"/>
                <a:gd name="T101" fmla="*/ 145 h 586"/>
                <a:gd name="T102" fmla="*/ 178 w 588"/>
                <a:gd name="T103" fmla="*/ 111 h 586"/>
                <a:gd name="T104" fmla="*/ 223 w 588"/>
                <a:gd name="T105" fmla="*/ 92 h 586"/>
                <a:gd name="T106" fmla="*/ 269 w 588"/>
                <a:gd name="T107" fmla="*/ 83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88" h="586">
                  <a:moveTo>
                    <a:pt x="324" y="1"/>
                  </a:moveTo>
                  <a:lnTo>
                    <a:pt x="300" y="0"/>
                  </a:lnTo>
                  <a:lnTo>
                    <a:pt x="270" y="0"/>
                  </a:lnTo>
                  <a:lnTo>
                    <a:pt x="234" y="5"/>
                  </a:lnTo>
                  <a:lnTo>
                    <a:pt x="214" y="10"/>
                  </a:lnTo>
                  <a:lnTo>
                    <a:pt x="193" y="17"/>
                  </a:lnTo>
                  <a:lnTo>
                    <a:pt x="167" y="27"/>
                  </a:lnTo>
                  <a:lnTo>
                    <a:pt x="143" y="41"/>
                  </a:lnTo>
                  <a:lnTo>
                    <a:pt x="123" y="54"/>
                  </a:lnTo>
                  <a:lnTo>
                    <a:pt x="104" y="70"/>
                  </a:lnTo>
                  <a:lnTo>
                    <a:pt x="87" y="85"/>
                  </a:lnTo>
                  <a:lnTo>
                    <a:pt x="72" y="101"/>
                  </a:lnTo>
                  <a:lnTo>
                    <a:pt x="60" y="116"/>
                  </a:lnTo>
                  <a:lnTo>
                    <a:pt x="50" y="129"/>
                  </a:lnTo>
                  <a:lnTo>
                    <a:pt x="35" y="155"/>
                  </a:lnTo>
                  <a:lnTo>
                    <a:pt x="23" y="181"/>
                  </a:lnTo>
                  <a:lnTo>
                    <a:pt x="13" y="208"/>
                  </a:lnTo>
                  <a:lnTo>
                    <a:pt x="5" y="236"/>
                  </a:lnTo>
                  <a:lnTo>
                    <a:pt x="1" y="263"/>
                  </a:lnTo>
                  <a:lnTo>
                    <a:pt x="0" y="291"/>
                  </a:lnTo>
                  <a:lnTo>
                    <a:pt x="1" y="319"/>
                  </a:lnTo>
                  <a:lnTo>
                    <a:pt x="4" y="347"/>
                  </a:lnTo>
                  <a:lnTo>
                    <a:pt x="12" y="375"/>
                  </a:lnTo>
                  <a:lnTo>
                    <a:pt x="21" y="400"/>
                  </a:lnTo>
                  <a:lnTo>
                    <a:pt x="32" y="426"/>
                  </a:lnTo>
                  <a:lnTo>
                    <a:pt x="47" y="451"/>
                  </a:lnTo>
                  <a:lnTo>
                    <a:pt x="63" y="474"/>
                  </a:lnTo>
                  <a:lnTo>
                    <a:pt x="83" y="496"/>
                  </a:lnTo>
                  <a:lnTo>
                    <a:pt x="104" y="517"/>
                  </a:lnTo>
                  <a:lnTo>
                    <a:pt x="129" y="535"/>
                  </a:lnTo>
                  <a:lnTo>
                    <a:pt x="155" y="551"/>
                  </a:lnTo>
                  <a:lnTo>
                    <a:pt x="181" y="563"/>
                  </a:lnTo>
                  <a:lnTo>
                    <a:pt x="208" y="572"/>
                  </a:lnTo>
                  <a:lnTo>
                    <a:pt x="236" y="580"/>
                  </a:lnTo>
                  <a:lnTo>
                    <a:pt x="265" y="584"/>
                  </a:lnTo>
                  <a:lnTo>
                    <a:pt x="293" y="586"/>
                  </a:lnTo>
                  <a:lnTo>
                    <a:pt x="321" y="585"/>
                  </a:lnTo>
                  <a:lnTo>
                    <a:pt x="349" y="581"/>
                  </a:lnTo>
                  <a:lnTo>
                    <a:pt x="377" y="574"/>
                  </a:lnTo>
                  <a:lnTo>
                    <a:pt x="404" y="565"/>
                  </a:lnTo>
                  <a:lnTo>
                    <a:pt x="429" y="554"/>
                  </a:lnTo>
                  <a:lnTo>
                    <a:pt x="454" y="540"/>
                  </a:lnTo>
                  <a:lnTo>
                    <a:pt x="478" y="524"/>
                  </a:lnTo>
                  <a:lnTo>
                    <a:pt x="499" y="504"/>
                  </a:lnTo>
                  <a:lnTo>
                    <a:pt x="519" y="483"/>
                  </a:lnTo>
                  <a:lnTo>
                    <a:pt x="538" y="459"/>
                  </a:lnTo>
                  <a:lnTo>
                    <a:pt x="554" y="430"/>
                  </a:lnTo>
                  <a:lnTo>
                    <a:pt x="569" y="398"/>
                  </a:lnTo>
                  <a:lnTo>
                    <a:pt x="580" y="363"/>
                  </a:lnTo>
                  <a:lnTo>
                    <a:pt x="584" y="345"/>
                  </a:lnTo>
                  <a:lnTo>
                    <a:pt x="587" y="326"/>
                  </a:lnTo>
                  <a:lnTo>
                    <a:pt x="588" y="307"/>
                  </a:lnTo>
                  <a:lnTo>
                    <a:pt x="588" y="287"/>
                  </a:lnTo>
                  <a:lnTo>
                    <a:pt x="587" y="266"/>
                  </a:lnTo>
                  <a:lnTo>
                    <a:pt x="584" y="246"/>
                  </a:lnTo>
                  <a:lnTo>
                    <a:pt x="580" y="225"/>
                  </a:lnTo>
                  <a:lnTo>
                    <a:pt x="574" y="204"/>
                  </a:lnTo>
                  <a:lnTo>
                    <a:pt x="565" y="183"/>
                  </a:lnTo>
                  <a:lnTo>
                    <a:pt x="556" y="161"/>
                  </a:lnTo>
                  <a:lnTo>
                    <a:pt x="499" y="246"/>
                  </a:lnTo>
                  <a:lnTo>
                    <a:pt x="504" y="267"/>
                  </a:lnTo>
                  <a:lnTo>
                    <a:pt x="507" y="290"/>
                  </a:lnTo>
                  <a:lnTo>
                    <a:pt x="508" y="313"/>
                  </a:lnTo>
                  <a:lnTo>
                    <a:pt x="506" y="334"/>
                  </a:lnTo>
                  <a:lnTo>
                    <a:pt x="501" y="356"/>
                  </a:lnTo>
                  <a:lnTo>
                    <a:pt x="495" y="377"/>
                  </a:lnTo>
                  <a:lnTo>
                    <a:pt x="486" y="397"/>
                  </a:lnTo>
                  <a:lnTo>
                    <a:pt x="475" y="416"/>
                  </a:lnTo>
                  <a:lnTo>
                    <a:pt x="462" y="432"/>
                  </a:lnTo>
                  <a:lnTo>
                    <a:pt x="448" y="448"/>
                  </a:lnTo>
                  <a:lnTo>
                    <a:pt x="433" y="461"/>
                  </a:lnTo>
                  <a:lnTo>
                    <a:pt x="416" y="472"/>
                  </a:lnTo>
                  <a:lnTo>
                    <a:pt x="399" y="483"/>
                  </a:lnTo>
                  <a:lnTo>
                    <a:pt x="379" y="491"/>
                  </a:lnTo>
                  <a:lnTo>
                    <a:pt x="359" y="497"/>
                  </a:lnTo>
                  <a:lnTo>
                    <a:pt x="340" y="501"/>
                  </a:lnTo>
                  <a:lnTo>
                    <a:pt x="319" y="504"/>
                  </a:lnTo>
                  <a:lnTo>
                    <a:pt x="299" y="505"/>
                  </a:lnTo>
                  <a:lnTo>
                    <a:pt x="277" y="503"/>
                  </a:lnTo>
                  <a:lnTo>
                    <a:pt x="257" y="500"/>
                  </a:lnTo>
                  <a:lnTo>
                    <a:pt x="236" y="495"/>
                  </a:lnTo>
                  <a:lnTo>
                    <a:pt x="215" y="488"/>
                  </a:lnTo>
                  <a:lnTo>
                    <a:pt x="195" y="479"/>
                  </a:lnTo>
                  <a:lnTo>
                    <a:pt x="176" y="466"/>
                  </a:lnTo>
                  <a:lnTo>
                    <a:pt x="158" y="454"/>
                  </a:lnTo>
                  <a:lnTo>
                    <a:pt x="142" y="438"/>
                  </a:lnTo>
                  <a:lnTo>
                    <a:pt x="128" y="423"/>
                  </a:lnTo>
                  <a:lnTo>
                    <a:pt x="116" y="406"/>
                  </a:lnTo>
                  <a:lnTo>
                    <a:pt x="104" y="388"/>
                  </a:lnTo>
                  <a:lnTo>
                    <a:pt x="95" y="369"/>
                  </a:lnTo>
                  <a:lnTo>
                    <a:pt x="88" y="350"/>
                  </a:lnTo>
                  <a:lnTo>
                    <a:pt x="83" y="330"/>
                  </a:lnTo>
                  <a:lnTo>
                    <a:pt x="80" y="310"/>
                  </a:lnTo>
                  <a:lnTo>
                    <a:pt x="78" y="290"/>
                  </a:lnTo>
                  <a:lnTo>
                    <a:pt x="80" y="269"/>
                  </a:lnTo>
                  <a:lnTo>
                    <a:pt x="82" y="249"/>
                  </a:lnTo>
                  <a:lnTo>
                    <a:pt x="87" y="228"/>
                  </a:lnTo>
                  <a:lnTo>
                    <a:pt x="94" y="209"/>
                  </a:lnTo>
                  <a:lnTo>
                    <a:pt x="102" y="189"/>
                  </a:lnTo>
                  <a:lnTo>
                    <a:pt x="113" y="171"/>
                  </a:lnTo>
                  <a:lnTo>
                    <a:pt x="124" y="157"/>
                  </a:lnTo>
                  <a:lnTo>
                    <a:pt x="134" y="145"/>
                  </a:lnTo>
                  <a:lnTo>
                    <a:pt x="157" y="125"/>
                  </a:lnTo>
                  <a:lnTo>
                    <a:pt x="178" y="111"/>
                  </a:lnTo>
                  <a:lnTo>
                    <a:pt x="201" y="100"/>
                  </a:lnTo>
                  <a:lnTo>
                    <a:pt x="223" y="92"/>
                  </a:lnTo>
                  <a:lnTo>
                    <a:pt x="241" y="87"/>
                  </a:lnTo>
                  <a:lnTo>
                    <a:pt x="269" y="83"/>
                  </a:lnTo>
                  <a:lnTo>
                    <a:pt x="324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0" name="Freeform 7"/>
            <p:cNvSpPr>
              <a:spLocks noEditPoints="1"/>
            </p:cNvSpPr>
            <p:nvPr userDrawn="1"/>
          </p:nvSpPr>
          <p:spPr bwMode="auto">
            <a:xfrm>
              <a:off x="419101" y="279401"/>
              <a:ext cx="107950" cy="106363"/>
            </a:xfrm>
            <a:custGeom>
              <a:avLst/>
              <a:gdLst>
                <a:gd name="T0" fmla="*/ 605 w 605"/>
                <a:gd name="T1" fmla="*/ 249 h 606"/>
                <a:gd name="T2" fmla="*/ 52 w 605"/>
                <a:gd name="T3" fmla="*/ 0 h 606"/>
                <a:gd name="T4" fmla="*/ 0 w 605"/>
                <a:gd name="T5" fmla="*/ 53 h 606"/>
                <a:gd name="T6" fmla="*/ 249 w 605"/>
                <a:gd name="T7" fmla="*/ 606 h 606"/>
                <a:gd name="T8" fmla="*/ 310 w 605"/>
                <a:gd name="T9" fmla="*/ 544 h 606"/>
                <a:gd name="T10" fmla="*/ 236 w 605"/>
                <a:gd name="T11" fmla="*/ 381 h 606"/>
                <a:gd name="T12" fmla="*/ 380 w 605"/>
                <a:gd name="T13" fmla="*/ 237 h 606"/>
                <a:gd name="T14" fmla="*/ 543 w 605"/>
                <a:gd name="T15" fmla="*/ 311 h 606"/>
                <a:gd name="T16" fmla="*/ 605 w 605"/>
                <a:gd name="T17" fmla="*/ 249 h 606"/>
                <a:gd name="T18" fmla="*/ 203 w 605"/>
                <a:gd name="T19" fmla="*/ 307 h 606"/>
                <a:gd name="T20" fmla="*/ 101 w 605"/>
                <a:gd name="T21" fmla="*/ 102 h 606"/>
                <a:gd name="T22" fmla="*/ 103 w 605"/>
                <a:gd name="T23" fmla="*/ 101 h 606"/>
                <a:gd name="T24" fmla="*/ 306 w 605"/>
                <a:gd name="T25" fmla="*/ 204 h 606"/>
                <a:gd name="T26" fmla="*/ 203 w 605"/>
                <a:gd name="T27" fmla="*/ 307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5" h="606">
                  <a:moveTo>
                    <a:pt x="605" y="249"/>
                  </a:moveTo>
                  <a:lnTo>
                    <a:pt x="52" y="0"/>
                  </a:lnTo>
                  <a:lnTo>
                    <a:pt x="0" y="53"/>
                  </a:lnTo>
                  <a:lnTo>
                    <a:pt x="249" y="606"/>
                  </a:lnTo>
                  <a:lnTo>
                    <a:pt x="310" y="544"/>
                  </a:lnTo>
                  <a:lnTo>
                    <a:pt x="236" y="381"/>
                  </a:lnTo>
                  <a:lnTo>
                    <a:pt x="380" y="237"/>
                  </a:lnTo>
                  <a:lnTo>
                    <a:pt x="543" y="311"/>
                  </a:lnTo>
                  <a:lnTo>
                    <a:pt x="605" y="249"/>
                  </a:lnTo>
                  <a:close/>
                  <a:moveTo>
                    <a:pt x="203" y="307"/>
                  </a:moveTo>
                  <a:lnTo>
                    <a:pt x="101" y="102"/>
                  </a:lnTo>
                  <a:lnTo>
                    <a:pt x="103" y="101"/>
                  </a:lnTo>
                  <a:lnTo>
                    <a:pt x="306" y="204"/>
                  </a:lnTo>
                  <a:lnTo>
                    <a:pt x="203" y="3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1" name="Freeform 8"/>
            <p:cNvSpPr>
              <a:spLocks noEditPoints="1"/>
            </p:cNvSpPr>
            <p:nvPr userDrawn="1"/>
          </p:nvSpPr>
          <p:spPr bwMode="auto">
            <a:xfrm>
              <a:off x="488951" y="195263"/>
              <a:ext cx="104775" cy="104775"/>
            </a:xfrm>
            <a:custGeom>
              <a:avLst/>
              <a:gdLst>
                <a:gd name="T0" fmla="*/ 491 w 589"/>
                <a:gd name="T1" fmla="*/ 75 h 589"/>
                <a:gd name="T2" fmla="*/ 419 w 589"/>
                <a:gd name="T3" fmla="*/ 26 h 589"/>
                <a:gd name="T4" fmla="*/ 338 w 589"/>
                <a:gd name="T5" fmla="*/ 3 h 589"/>
                <a:gd name="T6" fmla="*/ 253 w 589"/>
                <a:gd name="T7" fmla="*/ 2 h 589"/>
                <a:gd name="T8" fmla="*/ 170 w 589"/>
                <a:gd name="T9" fmla="*/ 27 h 589"/>
                <a:gd name="T10" fmla="*/ 92 w 589"/>
                <a:gd name="T11" fmla="*/ 80 h 589"/>
                <a:gd name="T12" fmla="*/ 37 w 589"/>
                <a:gd name="T13" fmla="*/ 151 h 589"/>
                <a:gd name="T14" fmla="*/ 6 w 589"/>
                <a:gd name="T15" fmla="*/ 230 h 589"/>
                <a:gd name="T16" fmla="*/ 0 w 589"/>
                <a:gd name="T17" fmla="*/ 315 h 589"/>
                <a:gd name="T18" fmla="*/ 18 w 589"/>
                <a:gd name="T19" fmla="*/ 397 h 589"/>
                <a:gd name="T20" fmla="*/ 59 w 589"/>
                <a:gd name="T21" fmla="*/ 472 h 589"/>
                <a:gd name="T22" fmla="*/ 120 w 589"/>
                <a:gd name="T23" fmla="*/ 532 h 589"/>
                <a:gd name="T24" fmla="*/ 194 w 589"/>
                <a:gd name="T25" fmla="*/ 571 h 589"/>
                <a:gd name="T26" fmla="*/ 278 w 589"/>
                <a:gd name="T27" fmla="*/ 589 h 589"/>
                <a:gd name="T28" fmla="*/ 363 w 589"/>
                <a:gd name="T29" fmla="*/ 580 h 589"/>
                <a:gd name="T30" fmla="*/ 446 w 589"/>
                <a:gd name="T31" fmla="*/ 546 h 589"/>
                <a:gd name="T32" fmla="*/ 517 w 589"/>
                <a:gd name="T33" fmla="*/ 488 h 589"/>
                <a:gd name="T34" fmla="*/ 564 w 589"/>
                <a:gd name="T35" fmla="*/ 414 h 589"/>
                <a:gd name="T36" fmla="*/ 587 w 589"/>
                <a:gd name="T37" fmla="*/ 332 h 589"/>
                <a:gd name="T38" fmla="*/ 585 w 589"/>
                <a:gd name="T39" fmla="*/ 248 h 589"/>
                <a:gd name="T40" fmla="*/ 561 w 589"/>
                <a:gd name="T41" fmla="*/ 167 h 589"/>
                <a:gd name="T42" fmla="*/ 465 w 589"/>
                <a:gd name="T43" fmla="*/ 168 h 589"/>
                <a:gd name="T44" fmla="*/ 491 w 589"/>
                <a:gd name="T45" fmla="*/ 215 h 589"/>
                <a:gd name="T46" fmla="*/ 507 w 589"/>
                <a:gd name="T47" fmla="*/ 271 h 589"/>
                <a:gd name="T48" fmla="*/ 507 w 589"/>
                <a:gd name="T49" fmla="*/ 333 h 589"/>
                <a:gd name="T50" fmla="*/ 489 w 589"/>
                <a:gd name="T51" fmla="*/ 395 h 589"/>
                <a:gd name="T52" fmla="*/ 446 w 589"/>
                <a:gd name="T53" fmla="*/ 452 h 589"/>
                <a:gd name="T54" fmla="*/ 382 w 589"/>
                <a:gd name="T55" fmla="*/ 495 h 589"/>
                <a:gd name="T56" fmla="*/ 316 w 589"/>
                <a:gd name="T57" fmla="*/ 511 h 589"/>
                <a:gd name="T58" fmla="*/ 253 w 589"/>
                <a:gd name="T59" fmla="*/ 506 h 589"/>
                <a:gd name="T60" fmla="*/ 196 w 589"/>
                <a:gd name="T61" fmla="*/ 484 h 589"/>
                <a:gd name="T62" fmla="*/ 149 w 589"/>
                <a:gd name="T63" fmla="*/ 449 h 589"/>
                <a:gd name="T64" fmla="*/ 115 w 589"/>
                <a:gd name="T65" fmla="*/ 407 h 589"/>
                <a:gd name="T66" fmla="*/ 91 w 589"/>
                <a:gd name="T67" fmla="*/ 357 h 589"/>
                <a:gd name="T68" fmla="*/ 80 w 589"/>
                <a:gd name="T69" fmla="*/ 297 h 589"/>
                <a:gd name="T70" fmla="*/ 85 w 589"/>
                <a:gd name="T71" fmla="*/ 235 h 589"/>
                <a:gd name="T72" fmla="*/ 111 w 589"/>
                <a:gd name="T73" fmla="*/ 175 h 589"/>
                <a:gd name="T74" fmla="*/ 163 w 589"/>
                <a:gd name="T75" fmla="*/ 120 h 589"/>
                <a:gd name="T76" fmla="*/ 227 w 589"/>
                <a:gd name="T77" fmla="*/ 86 h 589"/>
                <a:gd name="T78" fmla="*/ 292 w 589"/>
                <a:gd name="T79" fmla="*/ 77 h 589"/>
                <a:gd name="T80" fmla="*/ 354 w 589"/>
                <a:gd name="T81" fmla="*/ 88 h 589"/>
                <a:gd name="T82" fmla="*/ 408 w 589"/>
                <a:gd name="T83" fmla="*/ 115 h 589"/>
                <a:gd name="T84" fmla="*/ 453 w 589"/>
                <a:gd name="T85" fmla="*/ 154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89" h="589">
                  <a:moveTo>
                    <a:pt x="531" y="118"/>
                  </a:moveTo>
                  <a:lnTo>
                    <a:pt x="511" y="95"/>
                  </a:lnTo>
                  <a:lnTo>
                    <a:pt x="491" y="75"/>
                  </a:lnTo>
                  <a:lnTo>
                    <a:pt x="468" y="56"/>
                  </a:lnTo>
                  <a:lnTo>
                    <a:pt x="444" y="40"/>
                  </a:lnTo>
                  <a:lnTo>
                    <a:pt x="419" y="26"/>
                  </a:lnTo>
                  <a:lnTo>
                    <a:pt x="393" y="16"/>
                  </a:lnTo>
                  <a:lnTo>
                    <a:pt x="365" y="8"/>
                  </a:lnTo>
                  <a:lnTo>
                    <a:pt x="338" y="3"/>
                  </a:lnTo>
                  <a:lnTo>
                    <a:pt x="310" y="0"/>
                  </a:lnTo>
                  <a:lnTo>
                    <a:pt x="282" y="0"/>
                  </a:lnTo>
                  <a:lnTo>
                    <a:pt x="253" y="2"/>
                  </a:lnTo>
                  <a:lnTo>
                    <a:pt x="225" y="8"/>
                  </a:lnTo>
                  <a:lnTo>
                    <a:pt x="197" y="16"/>
                  </a:lnTo>
                  <a:lnTo>
                    <a:pt x="170" y="27"/>
                  </a:lnTo>
                  <a:lnTo>
                    <a:pt x="143" y="42"/>
                  </a:lnTo>
                  <a:lnTo>
                    <a:pt x="117" y="59"/>
                  </a:lnTo>
                  <a:lnTo>
                    <a:pt x="92" y="80"/>
                  </a:lnTo>
                  <a:lnTo>
                    <a:pt x="72" y="101"/>
                  </a:lnTo>
                  <a:lnTo>
                    <a:pt x="52" y="125"/>
                  </a:lnTo>
                  <a:lnTo>
                    <a:pt x="37" y="151"/>
                  </a:lnTo>
                  <a:lnTo>
                    <a:pt x="24" y="177"/>
                  </a:lnTo>
                  <a:lnTo>
                    <a:pt x="14" y="203"/>
                  </a:lnTo>
                  <a:lnTo>
                    <a:pt x="6" y="230"/>
                  </a:lnTo>
                  <a:lnTo>
                    <a:pt x="2" y="258"/>
                  </a:lnTo>
                  <a:lnTo>
                    <a:pt x="0" y="287"/>
                  </a:lnTo>
                  <a:lnTo>
                    <a:pt x="0" y="315"/>
                  </a:lnTo>
                  <a:lnTo>
                    <a:pt x="4" y="343"/>
                  </a:lnTo>
                  <a:lnTo>
                    <a:pt x="9" y="370"/>
                  </a:lnTo>
                  <a:lnTo>
                    <a:pt x="18" y="397"/>
                  </a:lnTo>
                  <a:lnTo>
                    <a:pt x="30" y="423"/>
                  </a:lnTo>
                  <a:lnTo>
                    <a:pt x="43" y="449"/>
                  </a:lnTo>
                  <a:lnTo>
                    <a:pt x="59" y="472"/>
                  </a:lnTo>
                  <a:lnTo>
                    <a:pt x="77" y="494"/>
                  </a:lnTo>
                  <a:lnTo>
                    <a:pt x="98" y="515"/>
                  </a:lnTo>
                  <a:lnTo>
                    <a:pt x="120" y="532"/>
                  </a:lnTo>
                  <a:lnTo>
                    <a:pt x="144" y="547"/>
                  </a:lnTo>
                  <a:lnTo>
                    <a:pt x="169" y="561"/>
                  </a:lnTo>
                  <a:lnTo>
                    <a:pt x="194" y="571"/>
                  </a:lnTo>
                  <a:lnTo>
                    <a:pt x="222" y="579"/>
                  </a:lnTo>
                  <a:lnTo>
                    <a:pt x="250" y="586"/>
                  </a:lnTo>
                  <a:lnTo>
                    <a:pt x="278" y="589"/>
                  </a:lnTo>
                  <a:lnTo>
                    <a:pt x="307" y="589"/>
                  </a:lnTo>
                  <a:lnTo>
                    <a:pt x="334" y="587"/>
                  </a:lnTo>
                  <a:lnTo>
                    <a:pt x="363" y="580"/>
                  </a:lnTo>
                  <a:lnTo>
                    <a:pt x="391" y="572"/>
                  </a:lnTo>
                  <a:lnTo>
                    <a:pt x="419" y="561"/>
                  </a:lnTo>
                  <a:lnTo>
                    <a:pt x="446" y="546"/>
                  </a:lnTo>
                  <a:lnTo>
                    <a:pt x="471" y="529"/>
                  </a:lnTo>
                  <a:lnTo>
                    <a:pt x="495" y="509"/>
                  </a:lnTo>
                  <a:lnTo>
                    <a:pt x="517" y="488"/>
                  </a:lnTo>
                  <a:lnTo>
                    <a:pt x="535" y="464"/>
                  </a:lnTo>
                  <a:lnTo>
                    <a:pt x="550" y="439"/>
                  </a:lnTo>
                  <a:lnTo>
                    <a:pt x="564" y="414"/>
                  </a:lnTo>
                  <a:lnTo>
                    <a:pt x="574" y="387"/>
                  </a:lnTo>
                  <a:lnTo>
                    <a:pt x="581" y="360"/>
                  </a:lnTo>
                  <a:lnTo>
                    <a:pt x="587" y="332"/>
                  </a:lnTo>
                  <a:lnTo>
                    <a:pt x="589" y="303"/>
                  </a:lnTo>
                  <a:lnTo>
                    <a:pt x="589" y="276"/>
                  </a:lnTo>
                  <a:lnTo>
                    <a:pt x="585" y="248"/>
                  </a:lnTo>
                  <a:lnTo>
                    <a:pt x="579" y="220"/>
                  </a:lnTo>
                  <a:lnTo>
                    <a:pt x="571" y="193"/>
                  </a:lnTo>
                  <a:lnTo>
                    <a:pt x="561" y="167"/>
                  </a:lnTo>
                  <a:lnTo>
                    <a:pt x="546" y="142"/>
                  </a:lnTo>
                  <a:lnTo>
                    <a:pt x="531" y="118"/>
                  </a:lnTo>
                  <a:close/>
                  <a:moveTo>
                    <a:pt x="465" y="168"/>
                  </a:moveTo>
                  <a:lnTo>
                    <a:pt x="474" y="183"/>
                  </a:lnTo>
                  <a:lnTo>
                    <a:pt x="484" y="198"/>
                  </a:lnTo>
                  <a:lnTo>
                    <a:pt x="491" y="215"/>
                  </a:lnTo>
                  <a:lnTo>
                    <a:pt x="498" y="233"/>
                  </a:lnTo>
                  <a:lnTo>
                    <a:pt x="503" y="252"/>
                  </a:lnTo>
                  <a:lnTo>
                    <a:pt x="507" y="271"/>
                  </a:lnTo>
                  <a:lnTo>
                    <a:pt x="509" y="292"/>
                  </a:lnTo>
                  <a:lnTo>
                    <a:pt x="509" y="313"/>
                  </a:lnTo>
                  <a:lnTo>
                    <a:pt x="507" y="333"/>
                  </a:lnTo>
                  <a:lnTo>
                    <a:pt x="503" y="354"/>
                  </a:lnTo>
                  <a:lnTo>
                    <a:pt x="497" y="374"/>
                  </a:lnTo>
                  <a:lnTo>
                    <a:pt x="489" y="395"/>
                  </a:lnTo>
                  <a:lnTo>
                    <a:pt x="477" y="415"/>
                  </a:lnTo>
                  <a:lnTo>
                    <a:pt x="463" y="433"/>
                  </a:lnTo>
                  <a:lnTo>
                    <a:pt x="446" y="452"/>
                  </a:lnTo>
                  <a:lnTo>
                    <a:pt x="426" y="469"/>
                  </a:lnTo>
                  <a:lnTo>
                    <a:pt x="403" y="484"/>
                  </a:lnTo>
                  <a:lnTo>
                    <a:pt x="382" y="495"/>
                  </a:lnTo>
                  <a:lnTo>
                    <a:pt x="359" y="503"/>
                  </a:lnTo>
                  <a:lnTo>
                    <a:pt x="337" y="508"/>
                  </a:lnTo>
                  <a:lnTo>
                    <a:pt x="316" y="511"/>
                  </a:lnTo>
                  <a:lnTo>
                    <a:pt x="294" y="512"/>
                  </a:lnTo>
                  <a:lnTo>
                    <a:pt x="274" y="510"/>
                  </a:lnTo>
                  <a:lnTo>
                    <a:pt x="253" y="506"/>
                  </a:lnTo>
                  <a:lnTo>
                    <a:pt x="232" y="500"/>
                  </a:lnTo>
                  <a:lnTo>
                    <a:pt x="214" y="493"/>
                  </a:lnTo>
                  <a:lnTo>
                    <a:pt x="196" y="484"/>
                  </a:lnTo>
                  <a:lnTo>
                    <a:pt x="179" y="473"/>
                  </a:lnTo>
                  <a:lnTo>
                    <a:pt x="163" y="461"/>
                  </a:lnTo>
                  <a:lnTo>
                    <a:pt x="149" y="449"/>
                  </a:lnTo>
                  <a:lnTo>
                    <a:pt x="137" y="436"/>
                  </a:lnTo>
                  <a:lnTo>
                    <a:pt x="125" y="422"/>
                  </a:lnTo>
                  <a:lnTo>
                    <a:pt x="115" y="407"/>
                  </a:lnTo>
                  <a:lnTo>
                    <a:pt x="106" y="392"/>
                  </a:lnTo>
                  <a:lnTo>
                    <a:pt x="99" y="374"/>
                  </a:lnTo>
                  <a:lnTo>
                    <a:pt x="91" y="357"/>
                  </a:lnTo>
                  <a:lnTo>
                    <a:pt x="86" y="337"/>
                  </a:lnTo>
                  <a:lnTo>
                    <a:pt x="82" y="318"/>
                  </a:lnTo>
                  <a:lnTo>
                    <a:pt x="80" y="297"/>
                  </a:lnTo>
                  <a:lnTo>
                    <a:pt x="80" y="277"/>
                  </a:lnTo>
                  <a:lnTo>
                    <a:pt x="81" y="256"/>
                  </a:lnTo>
                  <a:lnTo>
                    <a:pt x="85" y="235"/>
                  </a:lnTo>
                  <a:lnTo>
                    <a:pt x="91" y="215"/>
                  </a:lnTo>
                  <a:lnTo>
                    <a:pt x="100" y="194"/>
                  </a:lnTo>
                  <a:lnTo>
                    <a:pt x="111" y="175"/>
                  </a:lnTo>
                  <a:lnTo>
                    <a:pt x="125" y="155"/>
                  </a:lnTo>
                  <a:lnTo>
                    <a:pt x="143" y="138"/>
                  </a:lnTo>
                  <a:lnTo>
                    <a:pt x="163" y="120"/>
                  </a:lnTo>
                  <a:lnTo>
                    <a:pt x="184" y="106"/>
                  </a:lnTo>
                  <a:lnTo>
                    <a:pt x="206" y="94"/>
                  </a:lnTo>
                  <a:lnTo>
                    <a:pt x="227" y="86"/>
                  </a:lnTo>
                  <a:lnTo>
                    <a:pt x="249" y="81"/>
                  </a:lnTo>
                  <a:lnTo>
                    <a:pt x="271" y="78"/>
                  </a:lnTo>
                  <a:lnTo>
                    <a:pt x="292" y="77"/>
                  </a:lnTo>
                  <a:lnTo>
                    <a:pt x="313" y="79"/>
                  </a:lnTo>
                  <a:lnTo>
                    <a:pt x="333" y="82"/>
                  </a:lnTo>
                  <a:lnTo>
                    <a:pt x="354" y="88"/>
                  </a:lnTo>
                  <a:lnTo>
                    <a:pt x="372" y="95"/>
                  </a:lnTo>
                  <a:lnTo>
                    <a:pt x="391" y="105"/>
                  </a:lnTo>
                  <a:lnTo>
                    <a:pt x="408" y="115"/>
                  </a:lnTo>
                  <a:lnTo>
                    <a:pt x="425" y="127"/>
                  </a:lnTo>
                  <a:lnTo>
                    <a:pt x="439" y="140"/>
                  </a:lnTo>
                  <a:lnTo>
                    <a:pt x="453" y="154"/>
                  </a:lnTo>
                  <a:lnTo>
                    <a:pt x="465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2" name="Freeform 9"/>
            <p:cNvSpPr>
              <a:spLocks noEditPoints="1"/>
            </p:cNvSpPr>
            <p:nvPr userDrawn="1"/>
          </p:nvSpPr>
          <p:spPr bwMode="auto">
            <a:xfrm>
              <a:off x="625476" y="171451"/>
              <a:ext cx="38100" cy="38100"/>
            </a:xfrm>
            <a:custGeom>
              <a:avLst/>
              <a:gdLst>
                <a:gd name="T0" fmla="*/ 125 w 219"/>
                <a:gd name="T1" fmla="*/ 172 h 219"/>
                <a:gd name="T2" fmla="*/ 102 w 219"/>
                <a:gd name="T3" fmla="*/ 172 h 219"/>
                <a:gd name="T4" fmla="*/ 78 w 219"/>
                <a:gd name="T5" fmla="*/ 163 h 219"/>
                <a:gd name="T6" fmla="*/ 59 w 219"/>
                <a:gd name="T7" fmla="*/ 147 h 219"/>
                <a:gd name="T8" fmla="*/ 49 w 219"/>
                <a:gd name="T9" fmla="*/ 124 h 219"/>
                <a:gd name="T10" fmla="*/ 47 w 219"/>
                <a:gd name="T11" fmla="*/ 99 h 219"/>
                <a:gd name="T12" fmla="*/ 54 w 219"/>
                <a:gd name="T13" fmla="*/ 77 h 219"/>
                <a:gd name="T14" fmla="*/ 71 w 219"/>
                <a:gd name="T15" fmla="*/ 58 h 219"/>
                <a:gd name="T16" fmla="*/ 93 w 219"/>
                <a:gd name="T17" fmla="*/ 47 h 219"/>
                <a:gd name="T18" fmla="*/ 117 w 219"/>
                <a:gd name="T19" fmla="*/ 46 h 219"/>
                <a:gd name="T20" fmla="*/ 140 w 219"/>
                <a:gd name="T21" fmla="*/ 54 h 219"/>
                <a:gd name="T22" fmla="*/ 158 w 219"/>
                <a:gd name="T23" fmla="*/ 71 h 219"/>
                <a:gd name="T24" fmla="*/ 169 w 219"/>
                <a:gd name="T25" fmla="*/ 93 h 219"/>
                <a:gd name="T26" fmla="*/ 170 w 219"/>
                <a:gd name="T27" fmla="*/ 118 h 219"/>
                <a:gd name="T28" fmla="*/ 163 w 219"/>
                <a:gd name="T29" fmla="*/ 142 h 219"/>
                <a:gd name="T30" fmla="*/ 148 w 219"/>
                <a:gd name="T31" fmla="*/ 160 h 219"/>
                <a:gd name="T32" fmla="*/ 157 w 219"/>
                <a:gd name="T33" fmla="*/ 208 h 219"/>
                <a:gd name="T34" fmla="*/ 192 w 219"/>
                <a:gd name="T35" fmla="*/ 181 h 219"/>
                <a:gd name="T36" fmla="*/ 213 w 219"/>
                <a:gd name="T37" fmla="*/ 145 h 219"/>
                <a:gd name="T38" fmla="*/ 219 w 219"/>
                <a:gd name="T39" fmla="*/ 104 h 219"/>
                <a:gd name="T40" fmla="*/ 208 w 219"/>
                <a:gd name="T41" fmla="*/ 61 h 219"/>
                <a:gd name="T42" fmla="*/ 181 w 219"/>
                <a:gd name="T43" fmla="*/ 26 h 219"/>
                <a:gd name="T44" fmla="*/ 145 w 219"/>
                <a:gd name="T45" fmla="*/ 5 h 219"/>
                <a:gd name="T46" fmla="*/ 104 w 219"/>
                <a:gd name="T47" fmla="*/ 0 h 219"/>
                <a:gd name="T48" fmla="*/ 61 w 219"/>
                <a:gd name="T49" fmla="*/ 11 h 219"/>
                <a:gd name="T50" fmla="*/ 26 w 219"/>
                <a:gd name="T51" fmla="*/ 38 h 219"/>
                <a:gd name="T52" fmla="*/ 5 w 219"/>
                <a:gd name="T53" fmla="*/ 74 h 219"/>
                <a:gd name="T54" fmla="*/ 0 w 219"/>
                <a:gd name="T55" fmla="*/ 115 h 219"/>
                <a:gd name="T56" fmla="*/ 11 w 219"/>
                <a:gd name="T57" fmla="*/ 157 h 219"/>
                <a:gd name="T58" fmla="*/ 37 w 219"/>
                <a:gd name="T59" fmla="*/ 192 h 219"/>
                <a:gd name="T60" fmla="*/ 74 w 219"/>
                <a:gd name="T61" fmla="*/ 213 h 219"/>
                <a:gd name="T62" fmla="*/ 115 w 219"/>
                <a:gd name="T63" fmla="*/ 219 h 219"/>
                <a:gd name="T64" fmla="*/ 157 w 219"/>
                <a:gd name="T65" fmla="*/ 208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9" h="219">
                  <a:moveTo>
                    <a:pt x="138" y="167"/>
                  </a:moveTo>
                  <a:lnTo>
                    <a:pt x="125" y="172"/>
                  </a:lnTo>
                  <a:lnTo>
                    <a:pt x="113" y="173"/>
                  </a:lnTo>
                  <a:lnTo>
                    <a:pt x="102" y="172"/>
                  </a:lnTo>
                  <a:lnTo>
                    <a:pt x="89" y="168"/>
                  </a:lnTo>
                  <a:lnTo>
                    <a:pt x="78" y="163"/>
                  </a:lnTo>
                  <a:lnTo>
                    <a:pt x="69" y="156"/>
                  </a:lnTo>
                  <a:lnTo>
                    <a:pt x="59" y="147"/>
                  </a:lnTo>
                  <a:lnTo>
                    <a:pt x="53" y="135"/>
                  </a:lnTo>
                  <a:lnTo>
                    <a:pt x="49" y="124"/>
                  </a:lnTo>
                  <a:lnTo>
                    <a:pt x="47" y="112"/>
                  </a:lnTo>
                  <a:lnTo>
                    <a:pt x="47" y="99"/>
                  </a:lnTo>
                  <a:lnTo>
                    <a:pt x="50" y="88"/>
                  </a:lnTo>
                  <a:lnTo>
                    <a:pt x="54" y="77"/>
                  </a:lnTo>
                  <a:lnTo>
                    <a:pt x="61" y="66"/>
                  </a:lnTo>
                  <a:lnTo>
                    <a:pt x="71" y="58"/>
                  </a:lnTo>
                  <a:lnTo>
                    <a:pt x="81" y="51"/>
                  </a:lnTo>
                  <a:lnTo>
                    <a:pt x="93" y="47"/>
                  </a:lnTo>
                  <a:lnTo>
                    <a:pt x="105" y="45"/>
                  </a:lnTo>
                  <a:lnTo>
                    <a:pt x="117" y="46"/>
                  </a:lnTo>
                  <a:lnTo>
                    <a:pt x="129" y="49"/>
                  </a:lnTo>
                  <a:lnTo>
                    <a:pt x="140" y="54"/>
                  </a:lnTo>
                  <a:lnTo>
                    <a:pt x="150" y="61"/>
                  </a:lnTo>
                  <a:lnTo>
                    <a:pt x="158" y="71"/>
                  </a:lnTo>
                  <a:lnTo>
                    <a:pt x="164" y="81"/>
                  </a:lnTo>
                  <a:lnTo>
                    <a:pt x="169" y="93"/>
                  </a:lnTo>
                  <a:lnTo>
                    <a:pt x="170" y="106"/>
                  </a:lnTo>
                  <a:lnTo>
                    <a:pt x="170" y="118"/>
                  </a:lnTo>
                  <a:lnTo>
                    <a:pt x="168" y="130"/>
                  </a:lnTo>
                  <a:lnTo>
                    <a:pt x="163" y="142"/>
                  </a:lnTo>
                  <a:lnTo>
                    <a:pt x="157" y="152"/>
                  </a:lnTo>
                  <a:lnTo>
                    <a:pt x="148" y="160"/>
                  </a:lnTo>
                  <a:lnTo>
                    <a:pt x="138" y="167"/>
                  </a:lnTo>
                  <a:close/>
                  <a:moveTo>
                    <a:pt x="157" y="208"/>
                  </a:moveTo>
                  <a:lnTo>
                    <a:pt x="177" y="196"/>
                  </a:lnTo>
                  <a:lnTo>
                    <a:pt x="192" y="181"/>
                  </a:lnTo>
                  <a:lnTo>
                    <a:pt x="204" y="164"/>
                  </a:lnTo>
                  <a:lnTo>
                    <a:pt x="213" y="145"/>
                  </a:lnTo>
                  <a:lnTo>
                    <a:pt x="218" y="124"/>
                  </a:lnTo>
                  <a:lnTo>
                    <a:pt x="219" y="104"/>
                  </a:lnTo>
                  <a:lnTo>
                    <a:pt x="216" y="82"/>
                  </a:lnTo>
                  <a:lnTo>
                    <a:pt x="208" y="61"/>
                  </a:lnTo>
                  <a:lnTo>
                    <a:pt x="196" y="42"/>
                  </a:lnTo>
                  <a:lnTo>
                    <a:pt x="181" y="26"/>
                  </a:lnTo>
                  <a:lnTo>
                    <a:pt x="164" y="14"/>
                  </a:lnTo>
                  <a:lnTo>
                    <a:pt x="145" y="5"/>
                  </a:lnTo>
                  <a:lnTo>
                    <a:pt x="124" y="1"/>
                  </a:lnTo>
                  <a:lnTo>
                    <a:pt x="104" y="0"/>
                  </a:lnTo>
                  <a:lnTo>
                    <a:pt x="82" y="3"/>
                  </a:lnTo>
                  <a:lnTo>
                    <a:pt x="61" y="11"/>
                  </a:lnTo>
                  <a:lnTo>
                    <a:pt x="42" y="22"/>
                  </a:lnTo>
                  <a:lnTo>
                    <a:pt x="26" y="38"/>
                  </a:lnTo>
                  <a:lnTo>
                    <a:pt x="14" y="54"/>
                  </a:lnTo>
                  <a:lnTo>
                    <a:pt x="5" y="74"/>
                  </a:lnTo>
                  <a:lnTo>
                    <a:pt x="1" y="93"/>
                  </a:lnTo>
                  <a:lnTo>
                    <a:pt x="0" y="115"/>
                  </a:lnTo>
                  <a:lnTo>
                    <a:pt x="3" y="137"/>
                  </a:lnTo>
                  <a:lnTo>
                    <a:pt x="11" y="157"/>
                  </a:lnTo>
                  <a:lnTo>
                    <a:pt x="22" y="177"/>
                  </a:lnTo>
                  <a:lnTo>
                    <a:pt x="37" y="192"/>
                  </a:lnTo>
                  <a:lnTo>
                    <a:pt x="54" y="204"/>
                  </a:lnTo>
                  <a:lnTo>
                    <a:pt x="74" y="213"/>
                  </a:lnTo>
                  <a:lnTo>
                    <a:pt x="93" y="218"/>
                  </a:lnTo>
                  <a:lnTo>
                    <a:pt x="115" y="219"/>
                  </a:lnTo>
                  <a:lnTo>
                    <a:pt x="137" y="216"/>
                  </a:lnTo>
                  <a:lnTo>
                    <a:pt x="157" y="2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3" name="Freeform 10"/>
            <p:cNvSpPr>
              <a:spLocks noEditPoints="1"/>
            </p:cNvSpPr>
            <p:nvPr userDrawn="1"/>
          </p:nvSpPr>
          <p:spPr bwMode="auto">
            <a:xfrm>
              <a:off x="706438" y="95251"/>
              <a:ext cx="103188" cy="103188"/>
            </a:xfrm>
            <a:custGeom>
              <a:avLst/>
              <a:gdLst>
                <a:gd name="T0" fmla="*/ 559 w 588"/>
                <a:gd name="T1" fmla="*/ 164 h 589"/>
                <a:gd name="T2" fmla="*/ 510 w 588"/>
                <a:gd name="T3" fmla="*/ 92 h 589"/>
                <a:gd name="T4" fmla="*/ 444 w 588"/>
                <a:gd name="T5" fmla="*/ 40 h 589"/>
                <a:gd name="T6" fmla="*/ 366 w 588"/>
                <a:gd name="T7" fmla="*/ 8 h 589"/>
                <a:gd name="T8" fmla="*/ 279 w 588"/>
                <a:gd name="T9" fmla="*/ 0 h 589"/>
                <a:gd name="T10" fmla="*/ 188 w 588"/>
                <a:gd name="T11" fmla="*/ 20 h 589"/>
                <a:gd name="T12" fmla="*/ 110 w 588"/>
                <a:gd name="T13" fmla="*/ 65 h 589"/>
                <a:gd name="T14" fmla="*/ 51 w 588"/>
                <a:gd name="T15" fmla="*/ 128 h 589"/>
                <a:gd name="T16" fmla="*/ 14 w 588"/>
                <a:gd name="T17" fmla="*/ 203 h 589"/>
                <a:gd name="T18" fmla="*/ 0 w 588"/>
                <a:gd name="T19" fmla="*/ 286 h 589"/>
                <a:gd name="T20" fmla="*/ 10 w 588"/>
                <a:gd name="T21" fmla="*/ 371 h 589"/>
                <a:gd name="T22" fmla="*/ 44 w 588"/>
                <a:gd name="T23" fmla="*/ 450 h 589"/>
                <a:gd name="T24" fmla="*/ 98 w 588"/>
                <a:gd name="T25" fmla="*/ 514 h 589"/>
                <a:gd name="T26" fmla="*/ 168 w 588"/>
                <a:gd name="T27" fmla="*/ 561 h 589"/>
                <a:gd name="T28" fmla="*/ 251 w 588"/>
                <a:gd name="T29" fmla="*/ 586 h 589"/>
                <a:gd name="T30" fmla="*/ 339 w 588"/>
                <a:gd name="T31" fmla="*/ 585 h 589"/>
                <a:gd name="T32" fmla="*/ 428 w 588"/>
                <a:gd name="T33" fmla="*/ 557 h 589"/>
                <a:gd name="T34" fmla="*/ 499 w 588"/>
                <a:gd name="T35" fmla="*/ 507 h 589"/>
                <a:gd name="T36" fmla="*/ 551 w 588"/>
                <a:gd name="T37" fmla="*/ 439 h 589"/>
                <a:gd name="T38" fmla="*/ 581 w 588"/>
                <a:gd name="T39" fmla="*/ 360 h 589"/>
                <a:gd name="T40" fmla="*/ 588 w 588"/>
                <a:gd name="T41" fmla="*/ 276 h 589"/>
                <a:gd name="T42" fmla="*/ 500 w 588"/>
                <a:gd name="T43" fmla="*/ 242 h 589"/>
                <a:gd name="T44" fmla="*/ 507 w 588"/>
                <a:gd name="T45" fmla="*/ 294 h 589"/>
                <a:gd name="T46" fmla="*/ 500 w 588"/>
                <a:gd name="T47" fmla="*/ 353 h 589"/>
                <a:gd name="T48" fmla="*/ 477 w 588"/>
                <a:gd name="T49" fmla="*/ 410 h 589"/>
                <a:gd name="T50" fmla="*/ 437 w 588"/>
                <a:gd name="T51" fmla="*/ 460 h 589"/>
                <a:gd name="T52" fmla="*/ 376 w 588"/>
                <a:gd name="T53" fmla="*/ 497 h 589"/>
                <a:gd name="T54" fmla="*/ 300 w 588"/>
                <a:gd name="T55" fmla="*/ 513 h 589"/>
                <a:gd name="T56" fmla="*/ 232 w 588"/>
                <a:gd name="T57" fmla="*/ 503 h 589"/>
                <a:gd name="T58" fmla="*/ 177 w 588"/>
                <a:gd name="T59" fmla="*/ 475 h 589"/>
                <a:gd name="T60" fmla="*/ 132 w 588"/>
                <a:gd name="T61" fmla="*/ 432 h 589"/>
                <a:gd name="T62" fmla="*/ 102 w 588"/>
                <a:gd name="T63" fmla="*/ 383 h 589"/>
                <a:gd name="T64" fmla="*/ 86 w 588"/>
                <a:gd name="T65" fmla="*/ 333 h 589"/>
                <a:gd name="T66" fmla="*/ 83 w 588"/>
                <a:gd name="T67" fmla="*/ 276 h 589"/>
                <a:gd name="T68" fmla="*/ 94 w 588"/>
                <a:gd name="T69" fmla="*/ 217 h 589"/>
                <a:gd name="T70" fmla="*/ 122 w 588"/>
                <a:gd name="T71" fmla="*/ 162 h 589"/>
                <a:gd name="T72" fmla="*/ 170 w 588"/>
                <a:gd name="T73" fmla="*/ 114 h 589"/>
                <a:gd name="T74" fmla="*/ 237 w 588"/>
                <a:gd name="T75" fmla="*/ 83 h 589"/>
                <a:gd name="T76" fmla="*/ 311 w 588"/>
                <a:gd name="T77" fmla="*/ 76 h 589"/>
                <a:gd name="T78" fmla="*/ 373 w 588"/>
                <a:gd name="T79" fmla="*/ 91 h 589"/>
                <a:gd name="T80" fmla="*/ 427 w 588"/>
                <a:gd name="T81" fmla="*/ 125 h 589"/>
                <a:gd name="T82" fmla="*/ 467 w 588"/>
                <a:gd name="T83" fmla="*/ 171 h 589"/>
                <a:gd name="T84" fmla="*/ 494 w 588"/>
                <a:gd name="T85" fmla="*/ 223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88" h="589">
                  <a:moveTo>
                    <a:pt x="579" y="219"/>
                  </a:moveTo>
                  <a:lnTo>
                    <a:pt x="570" y="191"/>
                  </a:lnTo>
                  <a:lnTo>
                    <a:pt x="559" y="164"/>
                  </a:lnTo>
                  <a:lnTo>
                    <a:pt x="544" y="139"/>
                  </a:lnTo>
                  <a:lnTo>
                    <a:pt x="528" y="115"/>
                  </a:lnTo>
                  <a:lnTo>
                    <a:pt x="510" y="92"/>
                  </a:lnTo>
                  <a:lnTo>
                    <a:pt x="490" y="73"/>
                  </a:lnTo>
                  <a:lnTo>
                    <a:pt x="468" y="55"/>
                  </a:lnTo>
                  <a:lnTo>
                    <a:pt x="444" y="40"/>
                  </a:lnTo>
                  <a:lnTo>
                    <a:pt x="420" y="27"/>
                  </a:lnTo>
                  <a:lnTo>
                    <a:pt x="393" y="16"/>
                  </a:lnTo>
                  <a:lnTo>
                    <a:pt x="366" y="8"/>
                  </a:lnTo>
                  <a:lnTo>
                    <a:pt x="337" y="3"/>
                  </a:lnTo>
                  <a:lnTo>
                    <a:pt x="308" y="0"/>
                  </a:lnTo>
                  <a:lnTo>
                    <a:pt x="279" y="0"/>
                  </a:lnTo>
                  <a:lnTo>
                    <a:pt x="249" y="4"/>
                  </a:lnTo>
                  <a:lnTo>
                    <a:pt x="218" y="10"/>
                  </a:lnTo>
                  <a:lnTo>
                    <a:pt x="188" y="20"/>
                  </a:lnTo>
                  <a:lnTo>
                    <a:pt x="159" y="33"/>
                  </a:lnTo>
                  <a:lnTo>
                    <a:pt x="133" y="47"/>
                  </a:lnTo>
                  <a:lnTo>
                    <a:pt x="110" y="65"/>
                  </a:lnTo>
                  <a:lnTo>
                    <a:pt x="88" y="83"/>
                  </a:lnTo>
                  <a:lnTo>
                    <a:pt x="69" y="105"/>
                  </a:lnTo>
                  <a:lnTo>
                    <a:pt x="51" y="128"/>
                  </a:lnTo>
                  <a:lnTo>
                    <a:pt x="37" y="151"/>
                  </a:lnTo>
                  <a:lnTo>
                    <a:pt x="24" y="177"/>
                  </a:lnTo>
                  <a:lnTo>
                    <a:pt x="14" y="203"/>
                  </a:lnTo>
                  <a:lnTo>
                    <a:pt x="7" y="231"/>
                  </a:lnTo>
                  <a:lnTo>
                    <a:pt x="2" y="258"/>
                  </a:lnTo>
                  <a:lnTo>
                    <a:pt x="0" y="286"/>
                  </a:lnTo>
                  <a:lnTo>
                    <a:pt x="1" y="314"/>
                  </a:lnTo>
                  <a:lnTo>
                    <a:pt x="4" y="343"/>
                  </a:lnTo>
                  <a:lnTo>
                    <a:pt x="10" y="371"/>
                  </a:lnTo>
                  <a:lnTo>
                    <a:pt x="18" y="398"/>
                  </a:lnTo>
                  <a:lnTo>
                    <a:pt x="30" y="424"/>
                  </a:lnTo>
                  <a:lnTo>
                    <a:pt x="44" y="450"/>
                  </a:lnTo>
                  <a:lnTo>
                    <a:pt x="60" y="473"/>
                  </a:lnTo>
                  <a:lnTo>
                    <a:pt x="78" y="494"/>
                  </a:lnTo>
                  <a:lnTo>
                    <a:pt x="98" y="514"/>
                  </a:lnTo>
                  <a:lnTo>
                    <a:pt x="120" y="532"/>
                  </a:lnTo>
                  <a:lnTo>
                    <a:pt x="144" y="548"/>
                  </a:lnTo>
                  <a:lnTo>
                    <a:pt x="168" y="561"/>
                  </a:lnTo>
                  <a:lnTo>
                    <a:pt x="195" y="571"/>
                  </a:lnTo>
                  <a:lnTo>
                    <a:pt x="222" y="580"/>
                  </a:lnTo>
                  <a:lnTo>
                    <a:pt x="251" y="586"/>
                  </a:lnTo>
                  <a:lnTo>
                    <a:pt x="280" y="589"/>
                  </a:lnTo>
                  <a:lnTo>
                    <a:pt x="309" y="588"/>
                  </a:lnTo>
                  <a:lnTo>
                    <a:pt x="339" y="585"/>
                  </a:lnTo>
                  <a:lnTo>
                    <a:pt x="370" y="579"/>
                  </a:lnTo>
                  <a:lnTo>
                    <a:pt x="400" y="569"/>
                  </a:lnTo>
                  <a:lnTo>
                    <a:pt x="428" y="557"/>
                  </a:lnTo>
                  <a:lnTo>
                    <a:pt x="454" y="542"/>
                  </a:lnTo>
                  <a:lnTo>
                    <a:pt x="477" y="525"/>
                  </a:lnTo>
                  <a:lnTo>
                    <a:pt x="499" y="507"/>
                  </a:lnTo>
                  <a:lnTo>
                    <a:pt x="518" y="485"/>
                  </a:lnTo>
                  <a:lnTo>
                    <a:pt x="536" y="462"/>
                  </a:lnTo>
                  <a:lnTo>
                    <a:pt x="551" y="439"/>
                  </a:lnTo>
                  <a:lnTo>
                    <a:pt x="564" y="414"/>
                  </a:lnTo>
                  <a:lnTo>
                    <a:pt x="574" y="387"/>
                  </a:lnTo>
                  <a:lnTo>
                    <a:pt x="581" y="360"/>
                  </a:lnTo>
                  <a:lnTo>
                    <a:pt x="586" y="333"/>
                  </a:lnTo>
                  <a:lnTo>
                    <a:pt x="588" y="305"/>
                  </a:lnTo>
                  <a:lnTo>
                    <a:pt x="588" y="276"/>
                  </a:lnTo>
                  <a:lnTo>
                    <a:pt x="585" y="248"/>
                  </a:lnTo>
                  <a:lnTo>
                    <a:pt x="579" y="219"/>
                  </a:lnTo>
                  <a:close/>
                  <a:moveTo>
                    <a:pt x="500" y="242"/>
                  </a:moveTo>
                  <a:lnTo>
                    <a:pt x="503" y="258"/>
                  </a:lnTo>
                  <a:lnTo>
                    <a:pt x="506" y="276"/>
                  </a:lnTo>
                  <a:lnTo>
                    <a:pt x="507" y="294"/>
                  </a:lnTo>
                  <a:lnTo>
                    <a:pt x="506" y="314"/>
                  </a:lnTo>
                  <a:lnTo>
                    <a:pt x="504" y="334"/>
                  </a:lnTo>
                  <a:lnTo>
                    <a:pt x="500" y="353"/>
                  </a:lnTo>
                  <a:lnTo>
                    <a:pt x="495" y="373"/>
                  </a:lnTo>
                  <a:lnTo>
                    <a:pt x="487" y="391"/>
                  </a:lnTo>
                  <a:lnTo>
                    <a:pt x="477" y="410"/>
                  </a:lnTo>
                  <a:lnTo>
                    <a:pt x="466" y="428"/>
                  </a:lnTo>
                  <a:lnTo>
                    <a:pt x="453" y="445"/>
                  </a:lnTo>
                  <a:lnTo>
                    <a:pt x="437" y="460"/>
                  </a:lnTo>
                  <a:lnTo>
                    <a:pt x="419" y="475"/>
                  </a:lnTo>
                  <a:lnTo>
                    <a:pt x="399" y="487"/>
                  </a:lnTo>
                  <a:lnTo>
                    <a:pt x="376" y="497"/>
                  </a:lnTo>
                  <a:lnTo>
                    <a:pt x="351" y="506"/>
                  </a:lnTo>
                  <a:lnTo>
                    <a:pt x="325" y="511"/>
                  </a:lnTo>
                  <a:lnTo>
                    <a:pt x="300" y="513"/>
                  </a:lnTo>
                  <a:lnTo>
                    <a:pt x="277" y="513"/>
                  </a:lnTo>
                  <a:lnTo>
                    <a:pt x="254" y="510"/>
                  </a:lnTo>
                  <a:lnTo>
                    <a:pt x="232" y="503"/>
                  </a:lnTo>
                  <a:lnTo>
                    <a:pt x="213" y="496"/>
                  </a:lnTo>
                  <a:lnTo>
                    <a:pt x="194" y="486"/>
                  </a:lnTo>
                  <a:lnTo>
                    <a:pt x="177" y="475"/>
                  </a:lnTo>
                  <a:lnTo>
                    <a:pt x="160" y="462"/>
                  </a:lnTo>
                  <a:lnTo>
                    <a:pt x="146" y="448"/>
                  </a:lnTo>
                  <a:lnTo>
                    <a:pt x="132" y="432"/>
                  </a:lnTo>
                  <a:lnTo>
                    <a:pt x="120" y="417"/>
                  </a:lnTo>
                  <a:lnTo>
                    <a:pt x="111" y="400"/>
                  </a:lnTo>
                  <a:lnTo>
                    <a:pt x="102" y="383"/>
                  </a:lnTo>
                  <a:lnTo>
                    <a:pt x="94" y="366"/>
                  </a:lnTo>
                  <a:lnTo>
                    <a:pt x="89" y="349"/>
                  </a:lnTo>
                  <a:lnTo>
                    <a:pt x="86" y="333"/>
                  </a:lnTo>
                  <a:lnTo>
                    <a:pt x="83" y="314"/>
                  </a:lnTo>
                  <a:lnTo>
                    <a:pt x="82" y="295"/>
                  </a:lnTo>
                  <a:lnTo>
                    <a:pt x="83" y="276"/>
                  </a:lnTo>
                  <a:lnTo>
                    <a:pt x="85" y="256"/>
                  </a:lnTo>
                  <a:lnTo>
                    <a:pt x="89" y="237"/>
                  </a:lnTo>
                  <a:lnTo>
                    <a:pt x="94" y="217"/>
                  </a:lnTo>
                  <a:lnTo>
                    <a:pt x="102" y="198"/>
                  </a:lnTo>
                  <a:lnTo>
                    <a:pt x="111" y="179"/>
                  </a:lnTo>
                  <a:lnTo>
                    <a:pt x="122" y="162"/>
                  </a:lnTo>
                  <a:lnTo>
                    <a:pt x="137" y="144"/>
                  </a:lnTo>
                  <a:lnTo>
                    <a:pt x="152" y="129"/>
                  </a:lnTo>
                  <a:lnTo>
                    <a:pt x="170" y="114"/>
                  </a:lnTo>
                  <a:lnTo>
                    <a:pt x="190" y="102"/>
                  </a:lnTo>
                  <a:lnTo>
                    <a:pt x="213" y="91"/>
                  </a:lnTo>
                  <a:lnTo>
                    <a:pt x="237" y="83"/>
                  </a:lnTo>
                  <a:lnTo>
                    <a:pt x="263" y="78"/>
                  </a:lnTo>
                  <a:lnTo>
                    <a:pt x="287" y="76"/>
                  </a:lnTo>
                  <a:lnTo>
                    <a:pt x="311" y="76"/>
                  </a:lnTo>
                  <a:lnTo>
                    <a:pt x="332" y="79"/>
                  </a:lnTo>
                  <a:lnTo>
                    <a:pt x="354" y="84"/>
                  </a:lnTo>
                  <a:lnTo>
                    <a:pt x="373" y="91"/>
                  </a:lnTo>
                  <a:lnTo>
                    <a:pt x="393" y="102"/>
                  </a:lnTo>
                  <a:lnTo>
                    <a:pt x="410" y="112"/>
                  </a:lnTo>
                  <a:lnTo>
                    <a:pt x="427" y="125"/>
                  </a:lnTo>
                  <a:lnTo>
                    <a:pt x="441" y="140"/>
                  </a:lnTo>
                  <a:lnTo>
                    <a:pt x="455" y="154"/>
                  </a:lnTo>
                  <a:lnTo>
                    <a:pt x="467" y="171"/>
                  </a:lnTo>
                  <a:lnTo>
                    <a:pt x="477" y="188"/>
                  </a:lnTo>
                  <a:lnTo>
                    <a:pt x="487" y="206"/>
                  </a:lnTo>
                  <a:lnTo>
                    <a:pt x="494" y="223"/>
                  </a:lnTo>
                  <a:lnTo>
                    <a:pt x="500" y="2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4" name="Freeform 11"/>
            <p:cNvSpPr>
              <a:spLocks noEditPoints="1"/>
            </p:cNvSpPr>
            <p:nvPr userDrawn="1"/>
          </p:nvSpPr>
          <p:spPr bwMode="auto">
            <a:xfrm>
              <a:off x="828676" y="77788"/>
              <a:ext cx="88900" cy="103188"/>
            </a:xfrm>
            <a:custGeom>
              <a:avLst/>
              <a:gdLst>
                <a:gd name="T0" fmla="*/ 504 w 504"/>
                <a:gd name="T1" fmla="*/ 550 h 585"/>
                <a:gd name="T2" fmla="*/ 249 w 504"/>
                <a:gd name="T3" fmla="*/ 0 h 585"/>
                <a:gd name="T4" fmla="*/ 175 w 504"/>
                <a:gd name="T5" fmla="*/ 5 h 585"/>
                <a:gd name="T6" fmla="*/ 0 w 504"/>
                <a:gd name="T7" fmla="*/ 585 h 585"/>
                <a:gd name="T8" fmla="*/ 87 w 504"/>
                <a:gd name="T9" fmla="*/ 579 h 585"/>
                <a:gd name="T10" fmla="*/ 138 w 504"/>
                <a:gd name="T11" fmla="*/ 408 h 585"/>
                <a:gd name="T12" fmla="*/ 341 w 504"/>
                <a:gd name="T13" fmla="*/ 395 h 585"/>
                <a:gd name="T14" fmla="*/ 415 w 504"/>
                <a:gd name="T15" fmla="*/ 556 h 585"/>
                <a:gd name="T16" fmla="*/ 504 w 504"/>
                <a:gd name="T17" fmla="*/ 550 h 585"/>
                <a:gd name="T18" fmla="*/ 162 w 504"/>
                <a:gd name="T19" fmla="*/ 331 h 585"/>
                <a:gd name="T20" fmla="*/ 220 w 504"/>
                <a:gd name="T21" fmla="*/ 109 h 585"/>
                <a:gd name="T22" fmla="*/ 221 w 504"/>
                <a:gd name="T23" fmla="*/ 109 h 585"/>
                <a:gd name="T24" fmla="*/ 307 w 504"/>
                <a:gd name="T25" fmla="*/ 320 h 585"/>
                <a:gd name="T26" fmla="*/ 162 w 504"/>
                <a:gd name="T27" fmla="*/ 331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4" h="585">
                  <a:moveTo>
                    <a:pt x="504" y="550"/>
                  </a:moveTo>
                  <a:lnTo>
                    <a:pt x="249" y="0"/>
                  </a:lnTo>
                  <a:lnTo>
                    <a:pt x="175" y="5"/>
                  </a:lnTo>
                  <a:lnTo>
                    <a:pt x="0" y="585"/>
                  </a:lnTo>
                  <a:lnTo>
                    <a:pt x="87" y="579"/>
                  </a:lnTo>
                  <a:lnTo>
                    <a:pt x="138" y="408"/>
                  </a:lnTo>
                  <a:lnTo>
                    <a:pt x="341" y="395"/>
                  </a:lnTo>
                  <a:lnTo>
                    <a:pt x="415" y="556"/>
                  </a:lnTo>
                  <a:lnTo>
                    <a:pt x="504" y="550"/>
                  </a:lnTo>
                  <a:close/>
                  <a:moveTo>
                    <a:pt x="162" y="331"/>
                  </a:moveTo>
                  <a:lnTo>
                    <a:pt x="220" y="109"/>
                  </a:lnTo>
                  <a:lnTo>
                    <a:pt x="221" y="109"/>
                  </a:lnTo>
                  <a:lnTo>
                    <a:pt x="307" y="320"/>
                  </a:lnTo>
                  <a:lnTo>
                    <a:pt x="162" y="3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5" name="Freeform 12"/>
            <p:cNvSpPr>
              <a:spLocks/>
            </p:cNvSpPr>
            <p:nvPr userDrawn="1"/>
          </p:nvSpPr>
          <p:spPr bwMode="auto">
            <a:xfrm>
              <a:off x="928688" y="77788"/>
              <a:ext cx="98425" cy="103188"/>
            </a:xfrm>
            <a:custGeom>
              <a:avLst/>
              <a:gdLst>
                <a:gd name="T0" fmla="*/ 550 w 560"/>
                <a:gd name="T1" fmla="*/ 152 h 588"/>
                <a:gd name="T2" fmla="*/ 524 w 560"/>
                <a:gd name="T3" fmla="*/ 112 h 588"/>
                <a:gd name="T4" fmla="*/ 498 w 560"/>
                <a:gd name="T5" fmla="*/ 82 h 588"/>
                <a:gd name="T6" fmla="*/ 459 w 560"/>
                <a:gd name="T7" fmla="*/ 52 h 588"/>
                <a:gd name="T8" fmla="*/ 413 w 560"/>
                <a:gd name="T9" fmla="*/ 26 h 588"/>
                <a:gd name="T10" fmla="*/ 369 w 560"/>
                <a:gd name="T11" fmla="*/ 10 h 588"/>
                <a:gd name="T12" fmla="*/ 312 w 560"/>
                <a:gd name="T13" fmla="*/ 1 h 588"/>
                <a:gd name="T14" fmla="*/ 254 w 560"/>
                <a:gd name="T15" fmla="*/ 2 h 588"/>
                <a:gd name="T16" fmla="*/ 198 w 560"/>
                <a:gd name="T17" fmla="*/ 15 h 588"/>
                <a:gd name="T18" fmla="*/ 147 w 560"/>
                <a:gd name="T19" fmla="*/ 38 h 588"/>
                <a:gd name="T20" fmla="*/ 101 w 560"/>
                <a:gd name="T21" fmla="*/ 70 h 588"/>
                <a:gd name="T22" fmla="*/ 62 w 560"/>
                <a:gd name="T23" fmla="*/ 110 h 588"/>
                <a:gd name="T24" fmla="*/ 31 w 560"/>
                <a:gd name="T25" fmla="*/ 158 h 588"/>
                <a:gd name="T26" fmla="*/ 11 w 560"/>
                <a:gd name="T27" fmla="*/ 212 h 588"/>
                <a:gd name="T28" fmla="*/ 1 w 560"/>
                <a:gd name="T29" fmla="*/ 272 h 588"/>
                <a:gd name="T30" fmla="*/ 3 w 560"/>
                <a:gd name="T31" fmla="*/ 331 h 588"/>
                <a:gd name="T32" fmla="*/ 15 w 560"/>
                <a:gd name="T33" fmla="*/ 387 h 588"/>
                <a:gd name="T34" fmla="*/ 39 w 560"/>
                <a:gd name="T35" fmla="*/ 439 h 588"/>
                <a:gd name="T36" fmla="*/ 71 w 560"/>
                <a:gd name="T37" fmla="*/ 485 h 588"/>
                <a:gd name="T38" fmla="*/ 112 w 560"/>
                <a:gd name="T39" fmla="*/ 525 h 588"/>
                <a:gd name="T40" fmla="*/ 159 w 560"/>
                <a:gd name="T41" fmla="*/ 556 h 588"/>
                <a:gd name="T42" fmla="*/ 212 w 560"/>
                <a:gd name="T43" fmla="*/ 578 h 588"/>
                <a:gd name="T44" fmla="*/ 270 w 560"/>
                <a:gd name="T45" fmla="*/ 588 h 588"/>
                <a:gd name="T46" fmla="*/ 339 w 560"/>
                <a:gd name="T47" fmla="*/ 585 h 588"/>
                <a:gd name="T48" fmla="*/ 410 w 560"/>
                <a:gd name="T49" fmla="*/ 563 h 588"/>
                <a:gd name="T50" fmla="*/ 462 w 560"/>
                <a:gd name="T51" fmla="*/ 535 h 588"/>
                <a:gd name="T52" fmla="*/ 494 w 560"/>
                <a:gd name="T53" fmla="*/ 508 h 588"/>
                <a:gd name="T54" fmla="*/ 523 w 560"/>
                <a:gd name="T55" fmla="*/ 474 h 588"/>
                <a:gd name="T56" fmla="*/ 436 w 560"/>
                <a:gd name="T57" fmla="*/ 448 h 588"/>
                <a:gd name="T58" fmla="*/ 401 w 560"/>
                <a:gd name="T59" fmla="*/ 477 h 588"/>
                <a:gd name="T60" fmla="*/ 363 w 560"/>
                <a:gd name="T61" fmla="*/ 498 h 588"/>
                <a:gd name="T62" fmla="*/ 321 w 560"/>
                <a:gd name="T63" fmla="*/ 510 h 588"/>
                <a:gd name="T64" fmla="*/ 276 w 560"/>
                <a:gd name="T65" fmla="*/ 512 h 588"/>
                <a:gd name="T66" fmla="*/ 235 w 560"/>
                <a:gd name="T67" fmla="*/ 505 h 588"/>
                <a:gd name="T68" fmla="*/ 198 w 560"/>
                <a:gd name="T69" fmla="*/ 489 h 588"/>
                <a:gd name="T70" fmla="*/ 164 w 560"/>
                <a:gd name="T71" fmla="*/ 467 h 588"/>
                <a:gd name="T72" fmla="*/ 135 w 560"/>
                <a:gd name="T73" fmla="*/ 438 h 588"/>
                <a:gd name="T74" fmla="*/ 111 w 560"/>
                <a:gd name="T75" fmla="*/ 404 h 588"/>
                <a:gd name="T76" fmla="*/ 94 w 560"/>
                <a:gd name="T77" fmla="*/ 365 h 588"/>
                <a:gd name="T78" fmla="*/ 84 w 560"/>
                <a:gd name="T79" fmla="*/ 322 h 588"/>
                <a:gd name="T80" fmla="*/ 83 w 560"/>
                <a:gd name="T81" fmla="*/ 278 h 588"/>
                <a:gd name="T82" fmla="*/ 90 w 560"/>
                <a:gd name="T83" fmla="*/ 235 h 588"/>
                <a:gd name="T84" fmla="*/ 106 w 560"/>
                <a:gd name="T85" fmla="*/ 195 h 588"/>
                <a:gd name="T86" fmla="*/ 127 w 560"/>
                <a:gd name="T87" fmla="*/ 160 h 588"/>
                <a:gd name="T88" fmla="*/ 155 w 560"/>
                <a:gd name="T89" fmla="*/ 130 h 588"/>
                <a:gd name="T90" fmla="*/ 188 w 560"/>
                <a:gd name="T91" fmla="*/ 105 h 588"/>
                <a:gd name="T92" fmla="*/ 225 w 560"/>
                <a:gd name="T93" fmla="*/ 88 h 588"/>
                <a:gd name="T94" fmla="*/ 265 w 560"/>
                <a:gd name="T95" fmla="*/ 78 h 588"/>
                <a:gd name="T96" fmla="*/ 308 w 560"/>
                <a:gd name="T97" fmla="*/ 76 h 588"/>
                <a:gd name="T98" fmla="*/ 340 w 560"/>
                <a:gd name="T99" fmla="*/ 81 h 588"/>
                <a:gd name="T100" fmla="*/ 393 w 560"/>
                <a:gd name="T101" fmla="*/ 103 h 588"/>
                <a:gd name="T102" fmla="*/ 431 w 560"/>
                <a:gd name="T103" fmla="*/ 131 h 588"/>
                <a:gd name="T104" fmla="*/ 462 w 560"/>
                <a:gd name="T105" fmla="*/ 167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0" h="588">
                  <a:moveTo>
                    <a:pt x="560" y="174"/>
                  </a:moveTo>
                  <a:lnTo>
                    <a:pt x="550" y="152"/>
                  </a:lnTo>
                  <a:lnTo>
                    <a:pt x="534" y="127"/>
                  </a:lnTo>
                  <a:lnTo>
                    <a:pt x="524" y="112"/>
                  </a:lnTo>
                  <a:lnTo>
                    <a:pt x="512" y="98"/>
                  </a:lnTo>
                  <a:lnTo>
                    <a:pt x="498" y="82"/>
                  </a:lnTo>
                  <a:lnTo>
                    <a:pt x="480" y="68"/>
                  </a:lnTo>
                  <a:lnTo>
                    <a:pt x="459" y="52"/>
                  </a:lnTo>
                  <a:lnTo>
                    <a:pt x="436" y="37"/>
                  </a:lnTo>
                  <a:lnTo>
                    <a:pt x="413" y="26"/>
                  </a:lnTo>
                  <a:lnTo>
                    <a:pt x="391" y="18"/>
                  </a:lnTo>
                  <a:lnTo>
                    <a:pt x="369" y="10"/>
                  </a:lnTo>
                  <a:lnTo>
                    <a:pt x="348" y="6"/>
                  </a:lnTo>
                  <a:lnTo>
                    <a:pt x="312" y="1"/>
                  </a:lnTo>
                  <a:lnTo>
                    <a:pt x="283" y="0"/>
                  </a:lnTo>
                  <a:lnTo>
                    <a:pt x="254" y="2"/>
                  </a:lnTo>
                  <a:lnTo>
                    <a:pt x="226" y="7"/>
                  </a:lnTo>
                  <a:lnTo>
                    <a:pt x="198" y="15"/>
                  </a:lnTo>
                  <a:lnTo>
                    <a:pt x="172" y="26"/>
                  </a:lnTo>
                  <a:lnTo>
                    <a:pt x="147" y="38"/>
                  </a:lnTo>
                  <a:lnTo>
                    <a:pt x="123" y="53"/>
                  </a:lnTo>
                  <a:lnTo>
                    <a:pt x="101" y="70"/>
                  </a:lnTo>
                  <a:lnTo>
                    <a:pt x="81" y="90"/>
                  </a:lnTo>
                  <a:lnTo>
                    <a:pt x="62" y="110"/>
                  </a:lnTo>
                  <a:lnTo>
                    <a:pt x="46" y="134"/>
                  </a:lnTo>
                  <a:lnTo>
                    <a:pt x="31" y="158"/>
                  </a:lnTo>
                  <a:lnTo>
                    <a:pt x="20" y="184"/>
                  </a:lnTo>
                  <a:lnTo>
                    <a:pt x="11" y="212"/>
                  </a:lnTo>
                  <a:lnTo>
                    <a:pt x="5" y="241"/>
                  </a:lnTo>
                  <a:lnTo>
                    <a:pt x="1" y="272"/>
                  </a:lnTo>
                  <a:lnTo>
                    <a:pt x="0" y="302"/>
                  </a:lnTo>
                  <a:lnTo>
                    <a:pt x="3" y="331"/>
                  </a:lnTo>
                  <a:lnTo>
                    <a:pt x="8" y="359"/>
                  </a:lnTo>
                  <a:lnTo>
                    <a:pt x="15" y="387"/>
                  </a:lnTo>
                  <a:lnTo>
                    <a:pt x="26" y="414"/>
                  </a:lnTo>
                  <a:lnTo>
                    <a:pt x="39" y="439"/>
                  </a:lnTo>
                  <a:lnTo>
                    <a:pt x="54" y="464"/>
                  </a:lnTo>
                  <a:lnTo>
                    <a:pt x="71" y="485"/>
                  </a:lnTo>
                  <a:lnTo>
                    <a:pt x="90" y="507"/>
                  </a:lnTo>
                  <a:lnTo>
                    <a:pt x="112" y="525"/>
                  </a:lnTo>
                  <a:lnTo>
                    <a:pt x="134" y="542"/>
                  </a:lnTo>
                  <a:lnTo>
                    <a:pt x="159" y="556"/>
                  </a:lnTo>
                  <a:lnTo>
                    <a:pt x="185" y="569"/>
                  </a:lnTo>
                  <a:lnTo>
                    <a:pt x="212" y="578"/>
                  </a:lnTo>
                  <a:lnTo>
                    <a:pt x="240" y="584"/>
                  </a:lnTo>
                  <a:lnTo>
                    <a:pt x="270" y="588"/>
                  </a:lnTo>
                  <a:lnTo>
                    <a:pt x="304" y="588"/>
                  </a:lnTo>
                  <a:lnTo>
                    <a:pt x="339" y="585"/>
                  </a:lnTo>
                  <a:lnTo>
                    <a:pt x="374" y="577"/>
                  </a:lnTo>
                  <a:lnTo>
                    <a:pt x="410" y="563"/>
                  </a:lnTo>
                  <a:lnTo>
                    <a:pt x="445" y="546"/>
                  </a:lnTo>
                  <a:lnTo>
                    <a:pt x="462" y="535"/>
                  </a:lnTo>
                  <a:lnTo>
                    <a:pt x="478" y="521"/>
                  </a:lnTo>
                  <a:lnTo>
                    <a:pt x="494" y="508"/>
                  </a:lnTo>
                  <a:lnTo>
                    <a:pt x="509" y="491"/>
                  </a:lnTo>
                  <a:lnTo>
                    <a:pt x="523" y="474"/>
                  </a:lnTo>
                  <a:lnTo>
                    <a:pt x="537" y="455"/>
                  </a:lnTo>
                  <a:lnTo>
                    <a:pt x="436" y="448"/>
                  </a:lnTo>
                  <a:lnTo>
                    <a:pt x="419" y="464"/>
                  </a:lnTo>
                  <a:lnTo>
                    <a:pt x="401" y="477"/>
                  </a:lnTo>
                  <a:lnTo>
                    <a:pt x="382" y="488"/>
                  </a:lnTo>
                  <a:lnTo>
                    <a:pt x="363" y="498"/>
                  </a:lnTo>
                  <a:lnTo>
                    <a:pt x="341" y="505"/>
                  </a:lnTo>
                  <a:lnTo>
                    <a:pt x="321" y="510"/>
                  </a:lnTo>
                  <a:lnTo>
                    <a:pt x="298" y="512"/>
                  </a:lnTo>
                  <a:lnTo>
                    <a:pt x="276" y="512"/>
                  </a:lnTo>
                  <a:lnTo>
                    <a:pt x="256" y="510"/>
                  </a:lnTo>
                  <a:lnTo>
                    <a:pt x="235" y="505"/>
                  </a:lnTo>
                  <a:lnTo>
                    <a:pt x="217" y="499"/>
                  </a:lnTo>
                  <a:lnTo>
                    <a:pt x="198" y="489"/>
                  </a:lnTo>
                  <a:lnTo>
                    <a:pt x="181" y="479"/>
                  </a:lnTo>
                  <a:lnTo>
                    <a:pt x="164" y="467"/>
                  </a:lnTo>
                  <a:lnTo>
                    <a:pt x="149" y="453"/>
                  </a:lnTo>
                  <a:lnTo>
                    <a:pt x="135" y="438"/>
                  </a:lnTo>
                  <a:lnTo>
                    <a:pt x="122" y="421"/>
                  </a:lnTo>
                  <a:lnTo>
                    <a:pt x="111" y="404"/>
                  </a:lnTo>
                  <a:lnTo>
                    <a:pt x="101" y="384"/>
                  </a:lnTo>
                  <a:lnTo>
                    <a:pt x="94" y="365"/>
                  </a:lnTo>
                  <a:lnTo>
                    <a:pt x="88" y="344"/>
                  </a:lnTo>
                  <a:lnTo>
                    <a:pt x="84" y="322"/>
                  </a:lnTo>
                  <a:lnTo>
                    <a:pt x="83" y="301"/>
                  </a:lnTo>
                  <a:lnTo>
                    <a:pt x="83" y="278"/>
                  </a:lnTo>
                  <a:lnTo>
                    <a:pt x="86" y="256"/>
                  </a:lnTo>
                  <a:lnTo>
                    <a:pt x="90" y="235"/>
                  </a:lnTo>
                  <a:lnTo>
                    <a:pt x="96" y="214"/>
                  </a:lnTo>
                  <a:lnTo>
                    <a:pt x="106" y="195"/>
                  </a:lnTo>
                  <a:lnTo>
                    <a:pt x="115" y="177"/>
                  </a:lnTo>
                  <a:lnTo>
                    <a:pt x="127" y="160"/>
                  </a:lnTo>
                  <a:lnTo>
                    <a:pt x="141" y="144"/>
                  </a:lnTo>
                  <a:lnTo>
                    <a:pt x="155" y="130"/>
                  </a:lnTo>
                  <a:lnTo>
                    <a:pt x="170" y="116"/>
                  </a:lnTo>
                  <a:lnTo>
                    <a:pt x="188" y="105"/>
                  </a:lnTo>
                  <a:lnTo>
                    <a:pt x="205" y="96"/>
                  </a:lnTo>
                  <a:lnTo>
                    <a:pt x="225" y="88"/>
                  </a:lnTo>
                  <a:lnTo>
                    <a:pt x="244" y="81"/>
                  </a:lnTo>
                  <a:lnTo>
                    <a:pt x="265" y="78"/>
                  </a:lnTo>
                  <a:lnTo>
                    <a:pt x="287" y="76"/>
                  </a:lnTo>
                  <a:lnTo>
                    <a:pt x="308" y="76"/>
                  </a:lnTo>
                  <a:lnTo>
                    <a:pt x="325" y="78"/>
                  </a:lnTo>
                  <a:lnTo>
                    <a:pt x="340" y="81"/>
                  </a:lnTo>
                  <a:lnTo>
                    <a:pt x="369" y="91"/>
                  </a:lnTo>
                  <a:lnTo>
                    <a:pt x="393" y="103"/>
                  </a:lnTo>
                  <a:lnTo>
                    <a:pt x="413" y="116"/>
                  </a:lnTo>
                  <a:lnTo>
                    <a:pt x="431" y="131"/>
                  </a:lnTo>
                  <a:lnTo>
                    <a:pt x="444" y="145"/>
                  </a:lnTo>
                  <a:lnTo>
                    <a:pt x="462" y="167"/>
                  </a:lnTo>
                  <a:lnTo>
                    <a:pt x="56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" name="Freeform 13"/>
            <p:cNvSpPr>
              <a:spLocks/>
            </p:cNvSpPr>
            <p:nvPr userDrawn="1"/>
          </p:nvSpPr>
          <p:spPr bwMode="auto">
            <a:xfrm>
              <a:off x="1038226" y="92076"/>
              <a:ext cx="38100" cy="101600"/>
            </a:xfrm>
            <a:custGeom>
              <a:avLst/>
              <a:gdLst>
                <a:gd name="T0" fmla="*/ 81 w 208"/>
                <a:gd name="T1" fmla="*/ 571 h 571"/>
                <a:gd name="T2" fmla="*/ 208 w 208"/>
                <a:gd name="T3" fmla="*/ 19 h 571"/>
                <a:gd name="T4" fmla="*/ 128 w 208"/>
                <a:gd name="T5" fmla="*/ 0 h 571"/>
                <a:gd name="T6" fmla="*/ 0 w 208"/>
                <a:gd name="T7" fmla="*/ 553 h 571"/>
                <a:gd name="T8" fmla="*/ 81 w 208"/>
                <a:gd name="T9" fmla="*/ 571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" h="571">
                  <a:moveTo>
                    <a:pt x="81" y="571"/>
                  </a:moveTo>
                  <a:lnTo>
                    <a:pt x="208" y="19"/>
                  </a:lnTo>
                  <a:lnTo>
                    <a:pt x="128" y="0"/>
                  </a:lnTo>
                  <a:lnTo>
                    <a:pt x="0" y="553"/>
                  </a:lnTo>
                  <a:lnTo>
                    <a:pt x="81" y="5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7" name="Freeform 14"/>
            <p:cNvSpPr>
              <a:spLocks noEditPoints="1"/>
            </p:cNvSpPr>
            <p:nvPr userDrawn="1"/>
          </p:nvSpPr>
          <p:spPr bwMode="auto">
            <a:xfrm>
              <a:off x="1114426" y="149226"/>
              <a:ext cx="38100" cy="38100"/>
            </a:xfrm>
            <a:custGeom>
              <a:avLst/>
              <a:gdLst>
                <a:gd name="T0" fmla="*/ 77 w 221"/>
                <a:gd name="T1" fmla="*/ 164 h 219"/>
                <a:gd name="T2" fmla="*/ 59 w 221"/>
                <a:gd name="T3" fmla="*/ 146 h 219"/>
                <a:gd name="T4" fmla="*/ 50 w 221"/>
                <a:gd name="T5" fmla="*/ 123 h 219"/>
                <a:gd name="T6" fmla="*/ 50 w 221"/>
                <a:gd name="T7" fmla="*/ 99 h 219"/>
                <a:gd name="T8" fmla="*/ 58 w 221"/>
                <a:gd name="T9" fmla="*/ 75 h 219"/>
                <a:gd name="T10" fmla="*/ 75 w 221"/>
                <a:gd name="T11" fmla="*/ 57 h 219"/>
                <a:gd name="T12" fmla="*/ 97 w 221"/>
                <a:gd name="T13" fmla="*/ 47 h 219"/>
                <a:gd name="T14" fmla="*/ 122 w 221"/>
                <a:gd name="T15" fmla="*/ 46 h 219"/>
                <a:gd name="T16" fmla="*/ 144 w 221"/>
                <a:gd name="T17" fmla="*/ 54 h 219"/>
                <a:gd name="T18" fmla="*/ 162 w 221"/>
                <a:gd name="T19" fmla="*/ 72 h 219"/>
                <a:gd name="T20" fmla="*/ 171 w 221"/>
                <a:gd name="T21" fmla="*/ 95 h 219"/>
                <a:gd name="T22" fmla="*/ 172 w 221"/>
                <a:gd name="T23" fmla="*/ 118 h 219"/>
                <a:gd name="T24" fmla="*/ 163 w 221"/>
                <a:gd name="T25" fmla="*/ 142 h 219"/>
                <a:gd name="T26" fmla="*/ 145 w 221"/>
                <a:gd name="T27" fmla="*/ 160 h 219"/>
                <a:gd name="T28" fmla="*/ 124 w 221"/>
                <a:gd name="T29" fmla="*/ 171 h 219"/>
                <a:gd name="T30" fmla="*/ 99 w 221"/>
                <a:gd name="T31" fmla="*/ 173 h 219"/>
                <a:gd name="T32" fmla="*/ 71 w 221"/>
                <a:gd name="T33" fmla="*/ 211 h 219"/>
                <a:gd name="T34" fmla="*/ 115 w 221"/>
                <a:gd name="T35" fmla="*/ 219 h 219"/>
                <a:gd name="T36" fmla="*/ 155 w 221"/>
                <a:gd name="T37" fmla="*/ 210 h 219"/>
                <a:gd name="T38" fmla="*/ 190 w 221"/>
                <a:gd name="T39" fmla="*/ 185 h 219"/>
                <a:gd name="T40" fmla="*/ 212 w 221"/>
                <a:gd name="T41" fmla="*/ 148 h 219"/>
                <a:gd name="T42" fmla="*/ 221 w 221"/>
                <a:gd name="T43" fmla="*/ 105 h 219"/>
                <a:gd name="T44" fmla="*/ 211 w 221"/>
                <a:gd name="T45" fmla="*/ 65 h 219"/>
                <a:gd name="T46" fmla="*/ 187 w 221"/>
                <a:gd name="T47" fmla="*/ 30 h 219"/>
                <a:gd name="T48" fmla="*/ 150 w 221"/>
                <a:gd name="T49" fmla="*/ 7 h 219"/>
                <a:gd name="T50" fmla="*/ 106 w 221"/>
                <a:gd name="T51" fmla="*/ 0 h 219"/>
                <a:gd name="T52" fmla="*/ 66 w 221"/>
                <a:gd name="T53" fmla="*/ 9 h 219"/>
                <a:gd name="T54" fmla="*/ 31 w 221"/>
                <a:gd name="T55" fmla="*/ 33 h 219"/>
                <a:gd name="T56" fmla="*/ 9 w 221"/>
                <a:gd name="T57" fmla="*/ 70 h 219"/>
                <a:gd name="T58" fmla="*/ 0 w 221"/>
                <a:gd name="T59" fmla="*/ 113 h 219"/>
                <a:gd name="T60" fmla="*/ 10 w 221"/>
                <a:gd name="T61" fmla="*/ 153 h 219"/>
                <a:gd name="T62" fmla="*/ 34 w 221"/>
                <a:gd name="T63" fmla="*/ 188 h 219"/>
                <a:gd name="T64" fmla="*/ 71 w 221"/>
                <a:gd name="T65" fmla="*/ 211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1" h="219">
                  <a:moveTo>
                    <a:pt x="88" y="169"/>
                  </a:moveTo>
                  <a:lnTo>
                    <a:pt x="77" y="164"/>
                  </a:lnTo>
                  <a:lnTo>
                    <a:pt x="66" y="155"/>
                  </a:lnTo>
                  <a:lnTo>
                    <a:pt x="59" y="146"/>
                  </a:lnTo>
                  <a:lnTo>
                    <a:pt x="54" y="135"/>
                  </a:lnTo>
                  <a:lnTo>
                    <a:pt x="50" y="123"/>
                  </a:lnTo>
                  <a:lnTo>
                    <a:pt x="49" y="111"/>
                  </a:lnTo>
                  <a:lnTo>
                    <a:pt x="50" y="99"/>
                  </a:lnTo>
                  <a:lnTo>
                    <a:pt x="53" y="86"/>
                  </a:lnTo>
                  <a:lnTo>
                    <a:pt x="58" y="75"/>
                  </a:lnTo>
                  <a:lnTo>
                    <a:pt x="66" y="66"/>
                  </a:lnTo>
                  <a:lnTo>
                    <a:pt x="75" y="57"/>
                  </a:lnTo>
                  <a:lnTo>
                    <a:pt x="86" y="51"/>
                  </a:lnTo>
                  <a:lnTo>
                    <a:pt x="97" y="47"/>
                  </a:lnTo>
                  <a:lnTo>
                    <a:pt x="109" y="45"/>
                  </a:lnTo>
                  <a:lnTo>
                    <a:pt x="122" y="46"/>
                  </a:lnTo>
                  <a:lnTo>
                    <a:pt x="133" y="49"/>
                  </a:lnTo>
                  <a:lnTo>
                    <a:pt x="144" y="54"/>
                  </a:lnTo>
                  <a:lnTo>
                    <a:pt x="155" y="63"/>
                  </a:lnTo>
                  <a:lnTo>
                    <a:pt x="162" y="72"/>
                  </a:lnTo>
                  <a:lnTo>
                    <a:pt x="168" y="82"/>
                  </a:lnTo>
                  <a:lnTo>
                    <a:pt x="171" y="95"/>
                  </a:lnTo>
                  <a:lnTo>
                    <a:pt x="172" y="106"/>
                  </a:lnTo>
                  <a:lnTo>
                    <a:pt x="172" y="118"/>
                  </a:lnTo>
                  <a:lnTo>
                    <a:pt x="168" y="131"/>
                  </a:lnTo>
                  <a:lnTo>
                    <a:pt x="163" y="142"/>
                  </a:lnTo>
                  <a:lnTo>
                    <a:pt x="155" y="152"/>
                  </a:lnTo>
                  <a:lnTo>
                    <a:pt x="145" y="160"/>
                  </a:lnTo>
                  <a:lnTo>
                    <a:pt x="135" y="167"/>
                  </a:lnTo>
                  <a:lnTo>
                    <a:pt x="124" y="171"/>
                  </a:lnTo>
                  <a:lnTo>
                    <a:pt x="112" y="173"/>
                  </a:lnTo>
                  <a:lnTo>
                    <a:pt x="99" y="173"/>
                  </a:lnTo>
                  <a:lnTo>
                    <a:pt x="88" y="169"/>
                  </a:lnTo>
                  <a:close/>
                  <a:moveTo>
                    <a:pt x="71" y="211"/>
                  </a:moveTo>
                  <a:lnTo>
                    <a:pt x="93" y="217"/>
                  </a:lnTo>
                  <a:lnTo>
                    <a:pt x="115" y="219"/>
                  </a:lnTo>
                  <a:lnTo>
                    <a:pt x="135" y="216"/>
                  </a:lnTo>
                  <a:lnTo>
                    <a:pt x="155" y="210"/>
                  </a:lnTo>
                  <a:lnTo>
                    <a:pt x="173" y="200"/>
                  </a:lnTo>
                  <a:lnTo>
                    <a:pt x="190" y="185"/>
                  </a:lnTo>
                  <a:lnTo>
                    <a:pt x="203" y="169"/>
                  </a:lnTo>
                  <a:lnTo>
                    <a:pt x="212" y="148"/>
                  </a:lnTo>
                  <a:lnTo>
                    <a:pt x="219" y="126"/>
                  </a:lnTo>
                  <a:lnTo>
                    <a:pt x="221" y="105"/>
                  </a:lnTo>
                  <a:lnTo>
                    <a:pt x="218" y="84"/>
                  </a:lnTo>
                  <a:lnTo>
                    <a:pt x="211" y="65"/>
                  </a:lnTo>
                  <a:lnTo>
                    <a:pt x="200" y="46"/>
                  </a:lnTo>
                  <a:lnTo>
                    <a:pt x="187" y="30"/>
                  </a:lnTo>
                  <a:lnTo>
                    <a:pt x="170" y="17"/>
                  </a:lnTo>
                  <a:lnTo>
                    <a:pt x="150" y="7"/>
                  </a:lnTo>
                  <a:lnTo>
                    <a:pt x="128" y="1"/>
                  </a:lnTo>
                  <a:lnTo>
                    <a:pt x="106" y="0"/>
                  </a:lnTo>
                  <a:lnTo>
                    <a:pt x="86" y="2"/>
                  </a:lnTo>
                  <a:lnTo>
                    <a:pt x="66" y="9"/>
                  </a:lnTo>
                  <a:lnTo>
                    <a:pt x="48" y="19"/>
                  </a:lnTo>
                  <a:lnTo>
                    <a:pt x="31" y="33"/>
                  </a:lnTo>
                  <a:lnTo>
                    <a:pt x="18" y="49"/>
                  </a:lnTo>
                  <a:lnTo>
                    <a:pt x="9" y="70"/>
                  </a:lnTo>
                  <a:lnTo>
                    <a:pt x="2" y="91"/>
                  </a:lnTo>
                  <a:lnTo>
                    <a:pt x="0" y="113"/>
                  </a:lnTo>
                  <a:lnTo>
                    <a:pt x="3" y="134"/>
                  </a:lnTo>
                  <a:lnTo>
                    <a:pt x="10" y="153"/>
                  </a:lnTo>
                  <a:lnTo>
                    <a:pt x="20" y="172"/>
                  </a:lnTo>
                  <a:lnTo>
                    <a:pt x="34" y="188"/>
                  </a:lnTo>
                  <a:lnTo>
                    <a:pt x="51" y="202"/>
                  </a:lnTo>
                  <a:lnTo>
                    <a:pt x="71" y="2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" name="Freeform 15"/>
            <p:cNvSpPr>
              <a:spLocks/>
            </p:cNvSpPr>
            <p:nvPr userDrawn="1"/>
          </p:nvSpPr>
          <p:spPr bwMode="auto">
            <a:xfrm>
              <a:off x="1179513" y="150813"/>
              <a:ext cx="120650" cy="127000"/>
            </a:xfrm>
            <a:custGeom>
              <a:avLst/>
              <a:gdLst>
                <a:gd name="T0" fmla="*/ 0 w 677"/>
                <a:gd name="T1" fmla="*/ 485 h 718"/>
                <a:gd name="T2" fmla="*/ 291 w 677"/>
                <a:gd name="T3" fmla="*/ 0 h 718"/>
                <a:gd name="T4" fmla="*/ 362 w 677"/>
                <a:gd name="T5" fmla="*/ 42 h 718"/>
                <a:gd name="T6" fmla="*/ 141 w 677"/>
                <a:gd name="T7" fmla="*/ 412 h 718"/>
                <a:gd name="T8" fmla="*/ 142 w 677"/>
                <a:gd name="T9" fmla="*/ 413 h 718"/>
                <a:gd name="T10" fmla="*/ 600 w 677"/>
                <a:gd name="T11" fmla="*/ 186 h 718"/>
                <a:gd name="T12" fmla="*/ 677 w 677"/>
                <a:gd name="T13" fmla="*/ 232 h 718"/>
                <a:gd name="T14" fmla="*/ 386 w 677"/>
                <a:gd name="T15" fmla="*/ 718 h 718"/>
                <a:gd name="T16" fmla="*/ 315 w 677"/>
                <a:gd name="T17" fmla="*/ 675 h 718"/>
                <a:gd name="T18" fmla="*/ 540 w 677"/>
                <a:gd name="T19" fmla="*/ 300 h 718"/>
                <a:gd name="T20" fmla="*/ 539 w 677"/>
                <a:gd name="T21" fmla="*/ 299 h 718"/>
                <a:gd name="T22" fmla="*/ 73 w 677"/>
                <a:gd name="T23" fmla="*/ 530 h 718"/>
                <a:gd name="T24" fmla="*/ 0 w 677"/>
                <a:gd name="T25" fmla="*/ 485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7" h="718">
                  <a:moveTo>
                    <a:pt x="0" y="485"/>
                  </a:moveTo>
                  <a:lnTo>
                    <a:pt x="291" y="0"/>
                  </a:lnTo>
                  <a:lnTo>
                    <a:pt x="362" y="42"/>
                  </a:lnTo>
                  <a:lnTo>
                    <a:pt x="141" y="412"/>
                  </a:lnTo>
                  <a:lnTo>
                    <a:pt x="142" y="413"/>
                  </a:lnTo>
                  <a:lnTo>
                    <a:pt x="600" y="186"/>
                  </a:lnTo>
                  <a:lnTo>
                    <a:pt x="677" y="232"/>
                  </a:lnTo>
                  <a:lnTo>
                    <a:pt x="386" y="718"/>
                  </a:lnTo>
                  <a:lnTo>
                    <a:pt x="315" y="675"/>
                  </a:lnTo>
                  <a:lnTo>
                    <a:pt x="540" y="300"/>
                  </a:lnTo>
                  <a:lnTo>
                    <a:pt x="539" y="299"/>
                  </a:lnTo>
                  <a:lnTo>
                    <a:pt x="73" y="530"/>
                  </a:lnTo>
                  <a:lnTo>
                    <a:pt x="0" y="4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" name="Freeform 16"/>
            <p:cNvSpPr>
              <a:spLocks/>
            </p:cNvSpPr>
            <p:nvPr userDrawn="1"/>
          </p:nvSpPr>
          <p:spPr bwMode="auto">
            <a:xfrm>
              <a:off x="1270001" y="217488"/>
              <a:ext cx="119063" cy="122238"/>
            </a:xfrm>
            <a:custGeom>
              <a:avLst/>
              <a:gdLst>
                <a:gd name="T0" fmla="*/ 307 w 672"/>
                <a:gd name="T1" fmla="*/ 692 h 692"/>
                <a:gd name="T2" fmla="*/ 322 w 672"/>
                <a:gd name="T3" fmla="*/ 331 h 692"/>
                <a:gd name="T4" fmla="*/ 672 w 672"/>
                <a:gd name="T5" fmla="*/ 258 h 692"/>
                <a:gd name="T6" fmla="*/ 593 w 672"/>
                <a:gd name="T7" fmla="*/ 192 h 692"/>
                <a:gd name="T8" fmla="*/ 249 w 672"/>
                <a:gd name="T9" fmla="*/ 269 h 692"/>
                <a:gd name="T10" fmla="*/ 248 w 672"/>
                <a:gd name="T11" fmla="*/ 268 h 692"/>
                <a:gd name="T12" fmla="*/ 428 w 672"/>
                <a:gd name="T13" fmla="*/ 53 h 692"/>
                <a:gd name="T14" fmla="*/ 365 w 672"/>
                <a:gd name="T15" fmla="*/ 0 h 692"/>
                <a:gd name="T16" fmla="*/ 0 w 672"/>
                <a:gd name="T17" fmla="*/ 434 h 692"/>
                <a:gd name="T18" fmla="*/ 63 w 672"/>
                <a:gd name="T19" fmla="*/ 487 h 692"/>
                <a:gd name="T20" fmla="*/ 248 w 672"/>
                <a:gd name="T21" fmla="*/ 268 h 692"/>
                <a:gd name="T22" fmla="*/ 249 w 672"/>
                <a:gd name="T23" fmla="*/ 269 h 692"/>
                <a:gd name="T24" fmla="*/ 230 w 672"/>
                <a:gd name="T25" fmla="*/ 626 h 692"/>
                <a:gd name="T26" fmla="*/ 307 w 672"/>
                <a:gd name="T27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72" h="692">
                  <a:moveTo>
                    <a:pt x="307" y="692"/>
                  </a:moveTo>
                  <a:lnTo>
                    <a:pt x="322" y="331"/>
                  </a:lnTo>
                  <a:lnTo>
                    <a:pt x="672" y="258"/>
                  </a:lnTo>
                  <a:lnTo>
                    <a:pt x="593" y="192"/>
                  </a:lnTo>
                  <a:lnTo>
                    <a:pt x="249" y="269"/>
                  </a:lnTo>
                  <a:lnTo>
                    <a:pt x="248" y="268"/>
                  </a:lnTo>
                  <a:lnTo>
                    <a:pt x="428" y="53"/>
                  </a:lnTo>
                  <a:lnTo>
                    <a:pt x="365" y="0"/>
                  </a:lnTo>
                  <a:lnTo>
                    <a:pt x="0" y="434"/>
                  </a:lnTo>
                  <a:lnTo>
                    <a:pt x="63" y="487"/>
                  </a:lnTo>
                  <a:lnTo>
                    <a:pt x="248" y="268"/>
                  </a:lnTo>
                  <a:lnTo>
                    <a:pt x="249" y="269"/>
                  </a:lnTo>
                  <a:lnTo>
                    <a:pt x="230" y="626"/>
                  </a:lnTo>
                  <a:lnTo>
                    <a:pt x="307" y="6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0" name="Freeform 17"/>
            <p:cNvSpPr>
              <a:spLocks noEditPoints="1"/>
            </p:cNvSpPr>
            <p:nvPr userDrawn="1"/>
          </p:nvSpPr>
          <p:spPr bwMode="auto">
            <a:xfrm>
              <a:off x="1327151" y="304801"/>
              <a:ext cx="107950" cy="104775"/>
            </a:xfrm>
            <a:custGeom>
              <a:avLst/>
              <a:gdLst>
                <a:gd name="T0" fmla="*/ 337 w 615"/>
                <a:gd name="T1" fmla="*/ 594 h 594"/>
                <a:gd name="T2" fmla="*/ 615 w 615"/>
                <a:gd name="T3" fmla="*/ 54 h 594"/>
                <a:gd name="T4" fmla="*/ 565 w 615"/>
                <a:gd name="T5" fmla="*/ 0 h 594"/>
                <a:gd name="T6" fmla="*/ 0 w 615"/>
                <a:gd name="T7" fmla="*/ 219 h 594"/>
                <a:gd name="T8" fmla="*/ 58 w 615"/>
                <a:gd name="T9" fmla="*/ 284 h 594"/>
                <a:gd name="T10" fmla="*/ 224 w 615"/>
                <a:gd name="T11" fmla="*/ 219 h 594"/>
                <a:gd name="T12" fmla="*/ 361 w 615"/>
                <a:gd name="T13" fmla="*/ 370 h 594"/>
                <a:gd name="T14" fmla="*/ 279 w 615"/>
                <a:gd name="T15" fmla="*/ 529 h 594"/>
                <a:gd name="T16" fmla="*/ 337 w 615"/>
                <a:gd name="T17" fmla="*/ 594 h 594"/>
                <a:gd name="T18" fmla="*/ 300 w 615"/>
                <a:gd name="T19" fmla="*/ 189 h 594"/>
                <a:gd name="T20" fmla="*/ 510 w 615"/>
                <a:gd name="T21" fmla="*/ 98 h 594"/>
                <a:gd name="T22" fmla="*/ 511 w 615"/>
                <a:gd name="T23" fmla="*/ 99 h 594"/>
                <a:gd name="T24" fmla="*/ 398 w 615"/>
                <a:gd name="T25" fmla="*/ 298 h 594"/>
                <a:gd name="T26" fmla="*/ 300 w 615"/>
                <a:gd name="T27" fmla="*/ 189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5" h="594">
                  <a:moveTo>
                    <a:pt x="337" y="594"/>
                  </a:moveTo>
                  <a:lnTo>
                    <a:pt x="615" y="54"/>
                  </a:lnTo>
                  <a:lnTo>
                    <a:pt x="565" y="0"/>
                  </a:lnTo>
                  <a:lnTo>
                    <a:pt x="0" y="219"/>
                  </a:lnTo>
                  <a:lnTo>
                    <a:pt x="58" y="284"/>
                  </a:lnTo>
                  <a:lnTo>
                    <a:pt x="224" y="219"/>
                  </a:lnTo>
                  <a:lnTo>
                    <a:pt x="361" y="370"/>
                  </a:lnTo>
                  <a:lnTo>
                    <a:pt x="279" y="529"/>
                  </a:lnTo>
                  <a:lnTo>
                    <a:pt x="337" y="594"/>
                  </a:lnTo>
                  <a:close/>
                  <a:moveTo>
                    <a:pt x="300" y="189"/>
                  </a:moveTo>
                  <a:lnTo>
                    <a:pt x="510" y="98"/>
                  </a:lnTo>
                  <a:lnTo>
                    <a:pt x="511" y="99"/>
                  </a:lnTo>
                  <a:lnTo>
                    <a:pt x="398" y="298"/>
                  </a:lnTo>
                  <a:lnTo>
                    <a:pt x="300" y="18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1" name="Freeform 18"/>
            <p:cNvSpPr>
              <a:spLocks noEditPoints="1"/>
            </p:cNvSpPr>
            <p:nvPr userDrawn="1"/>
          </p:nvSpPr>
          <p:spPr bwMode="auto">
            <a:xfrm>
              <a:off x="1406526" y="381001"/>
              <a:ext cx="104775" cy="104775"/>
            </a:xfrm>
            <a:custGeom>
              <a:avLst/>
              <a:gdLst>
                <a:gd name="T0" fmla="*/ 492 w 588"/>
                <a:gd name="T1" fmla="*/ 513 h 589"/>
                <a:gd name="T2" fmla="*/ 546 w 588"/>
                <a:gd name="T3" fmla="*/ 446 h 589"/>
                <a:gd name="T4" fmla="*/ 579 w 588"/>
                <a:gd name="T5" fmla="*/ 369 h 589"/>
                <a:gd name="T6" fmla="*/ 588 w 588"/>
                <a:gd name="T7" fmla="*/ 284 h 589"/>
                <a:gd name="T8" fmla="*/ 572 w 588"/>
                <a:gd name="T9" fmla="*/ 199 h 589"/>
                <a:gd name="T10" fmla="*/ 528 w 588"/>
                <a:gd name="T11" fmla="*/ 117 h 589"/>
                <a:gd name="T12" fmla="*/ 464 w 588"/>
                <a:gd name="T13" fmla="*/ 54 h 589"/>
                <a:gd name="T14" fmla="*/ 387 w 588"/>
                <a:gd name="T15" fmla="*/ 15 h 589"/>
                <a:gd name="T16" fmla="*/ 304 w 588"/>
                <a:gd name="T17" fmla="*/ 0 h 589"/>
                <a:gd name="T18" fmla="*/ 220 w 588"/>
                <a:gd name="T19" fmla="*/ 9 h 589"/>
                <a:gd name="T20" fmla="*/ 142 w 588"/>
                <a:gd name="T21" fmla="*/ 42 h 589"/>
                <a:gd name="T22" fmla="*/ 76 w 588"/>
                <a:gd name="T23" fmla="*/ 97 h 589"/>
                <a:gd name="T24" fmla="*/ 28 w 588"/>
                <a:gd name="T25" fmla="*/ 167 h 589"/>
                <a:gd name="T26" fmla="*/ 3 w 588"/>
                <a:gd name="T27" fmla="*/ 247 h 589"/>
                <a:gd name="T28" fmla="*/ 2 w 588"/>
                <a:gd name="T29" fmla="*/ 333 h 589"/>
                <a:gd name="T30" fmla="*/ 26 w 588"/>
                <a:gd name="T31" fmla="*/ 418 h 589"/>
                <a:gd name="T32" fmla="*/ 78 w 588"/>
                <a:gd name="T33" fmla="*/ 496 h 589"/>
                <a:gd name="T34" fmla="*/ 147 w 588"/>
                <a:gd name="T35" fmla="*/ 550 h 589"/>
                <a:gd name="T36" fmla="*/ 226 w 588"/>
                <a:gd name="T37" fmla="*/ 581 h 589"/>
                <a:gd name="T38" fmla="*/ 309 w 588"/>
                <a:gd name="T39" fmla="*/ 589 h 589"/>
                <a:gd name="T40" fmla="*/ 393 w 588"/>
                <a:gd name="T41" fmla="*/ 573 h 589"/>
                <a:gd name="T42" fmla="*/ 401 w 588"/>
                <a:gd name="T43" fmla="*/ 478 h 589"/>
                <a:gd name="T44" fmla="*/ 352 w 588"/>
                <a:gd name="T45" fmla="*/ 499 h 589"/>
                <a:gd name="T46" fmla="*/ 294 w 588"/>
                <a:gd name="T47" fmla="*/ 509 h 589"/>
                <a:gd name="T48" fmla="*/ 233 w 588"/>
                <a:gd name="T49" fmla="*/ 503 h 589"/>
                <a:gd name="T50" fmla="*/ 173 w 588"/>
                <a:gd name="T51" fmla="*/ 478 h 589"/>
                <a:gd name="T52" fmla="*/ 121 w 588"/>
                <a:gd name="T53" fmla="*/ 430 h 589"/>
                <a:gd name="T54" fmla="*/ 85 w 588"/>
                <a:gd name="T55" fmla="*/ 361 h 589"/>
                <a:gd name="T56" fmla="*/ 76 w 588"/>
                <a:gd name="T57" fmla="*/ 294 h 589"/>
                <a:gd name="T58" fmla="*/ 87 w 588"/>
                <a:gd name="T59" fmla="*/ 231 h 589"/>
                <a:gd name="T60" fmla="*/ 116 w 588"/>
                <a:gd name="T61" fmla="*/ 177 h 589"/>
                <a:gd name="T62" fmla="*/ 155 w 588"/>
                <a:gd name="T63" fmla="*/ 134 h 589"/>
                <a:gd name="T64" fmla="*/ 199 w 588"/>
                <a:gd name="T65" fmla="*/ 104 h 589"/>
                <a:gd name="T66" fmla="*/ 253 w 588"/>
                <a:gd name="T67" fmla="*/ 87 h 589"/>
                <a:gd name="T68" fmla="*/ 312 w 588"/>
                <a:gd name="T69" fmla="*/ 82 h 589"/>
                <a:gd name="T70" fmla="*/ 374 w 588"/>
                <a:gd name="T71" fmla="*/ 93 h 589"/>
                <a:gd name="T72" fmla="*/ 432 w 588"/>
                <a:gd name="T73" fmla="*/ 125 h 589"/>
                <a:gd name="T74" fmla="*/ 480 w 588"/>
                <a:gd name="T75" fmla="*/ 183 h 589"/>
                <a:gd name="T76" fmla="*/ 508 w 588"/>
                <a:gd name="T77" fmla="*/ 250 h 589"/>
                <a:gd name="T78" fmla="*/ 510 w 588"/>
                <a:gd name="T79" fmla="*/ 315 h 589"/>
                <a:gd name="T80" fmla="*/ 493 w 588"/>
                <a:gd name="T81" fmla="*/ 375 h 589"/>
                <a:gd name="T82" fmla="*/ 460 w 588"/>
                <a:gd name="T83" fmla="*/ 427 h 589"/>
                <a:gd name="T84" fmla="*/ 416 w 588"/>
                <a:gd name="T85" fmla="*/ 468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88" h="589">
                  <a:moveTo>
                    <a:pt x="444" y="548"/>
                  </a:moveTo>
                  <a:lnTo>
                    <a:pt x="469" y="532"/>
                  </a:lnTo>
                  <a:lnTo>
                    <a:pt x="492" y="513"/>
                  </a:lnTo>
                  <a:lnTo>
                    <a:pt x="512" y="493"/>
                  </a:lnTo>
                  <a:lnTo>
                    <a:pt x="531" y="470"/>
                  </a:lnTo>
                  <a:lnTo>
                    <a:pt x="546" y="446"/>
                  </a:lnTo>
                  <a:lnTo>
                    <a:pt x="559" y="421"/>
                  </a:lnTo>
                  <a:lnTo>
                    <a:pt x="571" y="396"/>
                  </a:lnTo>
                  <a:lnTo>
                    <a:pt x="579" y="369"/>
                  </a:lnTo>
                  <a:lnTo>
                    <a:pt x="585" y="341"/>
                  </a:lnTo>
                  <a:lnTo>
                    <a:pt x="588" y="313"/>
                  </a:lnTo>
                  <a:lnTo>
                    <a:pt x="588" y="284"/>
                  </a:lnTo>
                  <a:lnTo>
                    <a:pt x="586" y="256"/>
                  </a:lnTo>
                  <a:lnTo>
                    <a:pt x="580" y="227"/>
                  </a:lnTo>
                  <a:lnTo>
                    <a:pt x="572" y="199"/>
                  </a:lnTo>
                  <a:lnTo>
                    <a:pt x="560" y="171"/>
                  </a:lnTo>
                  <a:lnTo>
                    <a:pt x="545" y="143"/>
                  </a:lnTo>
                  <a:lnTo>
                    <a:pt x="528" y="117"/>
                  </a:lnTo>
                  <a:lnTo>
                    <a:pt x="508" y="93"/>
                  </a:lnTo>
                  <a:lnTo>
                    <a:pt x="486" y="72"/>
                  </a:lnTo>
                  <a:lnTo>
                    <a:pt x="464" y="54"/>
                  </a:lnTo>
                  <a:lnTo>
                    <a:pt x="439" y="38"/>
                  </a:lnTo>
                  <a:lnTo>
                    <a:pt x="413" y="25"/>
                  </a:lnTo>
                  <a:lnTo>
                    <a:pt x="387" y="15"/>
                  </a:lnTo>
                  <a:lnTo>
                    <a:pt x="360" y="7"/>
                  </a:lnTo>
                  <a:lnTo>
                    <a:pt x="332" y="2"/>
                  </a:lnTo>
                  <a:lnTo>
                    <a:pt x="304" y="0"/>
                  </a:lnTo>
                  <a:lnTo>
                    <a:pt x="275" y="0"/>
                  </a:lnTo>
                  <a:lnTo>
                    <a:pt x="248" y="3"/>
                  </a:lnTo>
                  <a:lnTo>
                    <a:pt x="220" y="9"/>
                  </a:lnTo>
                  <a:lnTo>
                    <a:pt x="193" y="18"/>
                  </a:lnTo>
                  <a:lnTo>
                    <a:pt x="167" y="28"/>
                  </a:lnTo>
                  <a:lnTo>
                    <a:pt x="142" y="42"/>
                  </a:lnTo>
                  <a:lnTo>
                    <a:pt x="118" y="58"/>
                  </a:lnTo>
                  <a:lnTo>
                    <a:pt x="95" y="76"/>
                  </a:lnTo>
                  <a:lnTo>
                    <a:pt x="76" y="97"/>
                  </a:lnTo>
                  <a:lnTo>
                    <a:pt x="57" y="119"/>
                  </a:lnTo>
                  <a:lnTo>
                    <a:pt x="42" y="142"/>
                  </a:lnTo>
                  <a:lnTo>
                    <a:pt x="28" y="167"/>
                  </a:lnTo>
                  <a:lnTo>
                    <a:pt x="17" y="193"/>
                  </a:lnTo>
                  <a:lnTo>
                    <a:pt x="9" y="220"/>
                  </a:lnTo>
                  <a:lnTo>
                    <a:pt x="3" y="247"/>
                  </a:lnTo>
                  <a:lnTo>
                    <a:pt x="0" y="275"/>
                  </a:lnTo>
                  <a:lnTo>
                    <a:pt x="0" y="304"/>
                  </a:lnTo>
                  <a:lnTo>
                    <a:pt x="2" y="333"/>
                  </a:lnTo>
                  <a:lnTo>
                    <a:pt x="7" y="362"/>
                  </a:lnTo>
                  <a:lnTo>
                    <a:pt x="15" y="391"/>
                  </a:lnTo>
                  <a:lnTo>
                    <a:pt x="26" y="418"/>
                  </a:lnTo>
                  <a:lnTo>
                    <a:pt x="42" y="446"/>
                  </a:lnTo>
                  <a:lnTo>
                    <a:pt x="59" y="472"/>
                  </a:lnTo>
                  <a:lnTo>
                    <a:pt x="78" y="496"/>
                  </a:lnTo>
                  <a:lnTo>
                    <a:pt x="99" y="516"/>
                  </a:lnTo>
                  <a:lnTo>
                    <a:pt x="122" y="535"/>
                  </a:lnTo>
                  <a:lnTo>
                    <a:pt x="147" y="550"/>
                  </a:lnTo>
                  <a:lnTo>
                    <a:pt x="172" y="564"/>
                  </a:lnTo>
                  <a:lnTo>
                    <a:pt x="198" y="574"/>
                  </a:lnTo>
                  <a:lnTo>
                    <a:pt x="226" y="581"/>
                  </a:lnTo>
                  <a:lnTo>
                    <a:pt x="254" y="586"/>
                  </a:lnTo>
                  <a:lnTo>
                    <a:pt x="282" y="589"/>
                  </a:lnTo>
                  <a:lnTo>
                    <a:pt x="309" y="589"/>
                  </a:lnTo>
                  <a:lnTo>
                    <a:pt x="337" y="586"/>
                  </a:lnTo>
                  <a:lnTo>
                    <a:pt x="365" y="581"/>
                  </a:lnTo>
                  <a:lnTo>
                    <a:pt x="393" y="573"/>
                  </a:lnTo>
                  <a:lnTo>
                    <a:pt x="418" y="562"/>
                  </a:lnTo>
                  <a:lnTo>
                    <a:pt x="444" y="548"/>
                  </a:lnTo>
                  <a:close/>
                  <a:moveTo>
                    <a:pt x="401" y="478"/>
                  </a:moveTo>
                  <a:lnTo>
                    <a:pt x="386" y="486"/>
                  </a:lnTo>
                  <a:lnTo>
                    <a:pt x="369" y="494"/>
                  </a:lnTo>
                  <a:lnTo>
                    <a:pt x="352" y="499"/>
                  </a:lnTo>
                  <a:lnTo>
                    <a:pt x="333" y="504"/>
                  </a:lnTo>
                  <a:lnTo>
                    <a:pt x="313" y="507"/>
                  </a:lnTo>
                  <a:lnTo>
                    <a:pt x="294" y="509"/>
                  </a:lnTo>
                  <a:lnTo>
                    <a:pt x="273" y="509"/>
                  </a:lnTo>
                  <a:lnTo>
                    <a:pt x="254" y="507"/>
                  </a:lnTo>
                  <a:lnTo>
                    <a:pt x="233" y="503"/>
                  </a:lnTo>
                  <a:lnTo>
                    <a:pt x="213" y="497"/>
                  </a:lnTo>
                  <a:lnTo>
                    <a:pt x="193" y="488"/>
                  </a:lnTo>
                  <a:lnTo>
                    <a:pt x="173" y="478"/>
                  </a:lnTo>
                  <a:lnTo>
                    <a:pt x="155" y="465"/>
                  </a:lnTo>
                  <a:lnTo>
                    <a:pt x="137" y="448"/>
                  </a:lnTo>
                  <a:lnTo>
                    <a:pt x="121" y="430"/>
                  </a:lnTo>
                  <a:lnTo>
                    <a:pt x="107" y="407"/>
                  </a:lnTo>
                  <a:lnTo>
                    <a:pt x="94" y="384"/>
                  </a:lnTo>
                  <a:lnTo>
                    <a:pt x="85" y="361"/>
                  </a:lnTo>
                  <a:lnTo>
                    <a:pt x="79" y="338"/>
                  </a:lnTo>
                  <a:lnTo>
                    <a:pt x="76" y="315"/>
                  </a:lnTo>
                  <a:lnTo>
                    <a:pt x="76" y="294"/>
                  </a:lnTo>
                  <a:lnTo>
                    <a:pt x="77" y="272"/>
                  </a:lnTo>
                  <a:lnTo>
                    <a:pt x="81" y="252"/>
                  </a:lnTo>
                  <a:lnTo>
                    <a:pt x="87" y="231"/>
                  </a:lnTo>
                  <a:lnTo>
                    <a:pt x="95" y="212"/>
                  </a:lnTo>
                  <a:lnTo>
                    <a:pt x="105" y="194"/>
                  </a:lnTo>
                  <a:lnTo>
                    <a:pt x="116" y="177"/>
                  </a:lnTo>
                  <a:lnTo>
                    <a:pt x="128" y="162"/>
                  </a:lnTo>
                  <a:lnTo>
                    <a:pt x="142" y="147"/>
                  </a:lnTo>
                  <a:lnTo>
                    <a:pt x="155" y="134"/>
                  </a:lnTo>
                  <a:lnTo>
                    <a:pt x="169" y="123"/>
                  </a:lnTo>
                  <a:lnTo>
                    <a:pt x="184" y="112"/>
                  </a:lnTo>
                  <a:lnTo>
                    <a:pt x="199" y="104"/>
                  </a:lnTo>
                  <a:lnTo>
                    <a:pt x="216" y="97"/>
                  </a:lnTo>
                  <a:lnTo>
                    <a:pt x="234" y="91"/>
                  </a:lnTo>
                  <a:lnTo>
                    <a:pt x="253" y="87"/>
                  </a:lnTo>
                  <a:lnTo>
                    <a:pt x="272" y="83"/>
                  </a:lnTo>
                  <a:lnTo>
                    <a:pt x="292" y="82"/>
                  </a:lnTo>
                  <a:lnTo>
                    <a:pt x="312" y="82"/>
                  </a:lnTo>
                  <a:lnTo>
                    <a:pt x="333" y="83"/>
                  </a:lnTo>
                  <a:lnTo>
                    <a:pt x="354" y="87"/>
                  </a:lnTo>
                  <a:lnTo>
                    <a:pt x="374" y="93"/>
                  </a:lnTo>
                  <a:lnTo>
                    <a:pt x="394" y="101"/>
                  </a:lnTo>
                  <a:lnTo>
                    <a:pt x="413" y="112"/>
                  </a:lnTo>
                  <a:lnTo>
                    <a:pt x="432" y="125"/>
                  </a:lnTo>
                  <a:lnTo>
                    <a:pt x="449" y="141"/>
                  </a:lnTo>
                  <a:lnTo>
                    <a:pt x="466" y="160"/>
                  </a:lnTo>
                  <a:lnTo>
                    <a:pt x="480" y="183"/>
                  </a:lnTo>
                  <a:lnTo>
                    <a:pt x="493" y="205"/>
                  </a:lnTo>
                  <a:lnTo>
                    <a:pt x="502" y="228"/>
                  </a:lnTo>
                  <a:lnTo>
                    <a:pt x="508" y="250"/>
                  </a:lnTo>
                  <a:lnTo>
                    <a:pt x="511" y="272"/>
                  </a:lnTo>
                  <a:lnTo>
                    <a:pt x="511" y="294"/>
                  </a:lnTo>
                  <a:lnTo>
                    <a:pt x="510" y="315"/>
                  </a:lnTo>
                  <a:lnTo>
                    <a:pt x="506" y="336"/>
                  </a:lnTo>
                  <a:lnTo>
                    <a:pt x="500" y="356"/>
                  </a:lnTo>
                  <a:lnTo>
                    <a:pt x="493" y="375"/>
                  </a:lnTo>
                  <a:lnTo>
                    <a:pt x="483" y="394"/>
                  </a:lnTo>
                  <a:lnTo>
                    <a:pt x="472" y="411"/>
                  </a:lnTo>
                  <a:lnTo>
                    <a:pt x="460" y="427"/>
                  </a:lnTo>
                  <a:lnTo>
                    <a:pt x="446" y="442"/>
                  </a:lnTo>
                  <a:lnTo>
                    <a:pt x="432" y="455"/>
                  </a:lnTo>
                  <a:lnTo>
                    <a:pt x="416" y="468"/>
                  </a:lnTo>
                  <a:lnTo>
                    <a:pt x="401" y="4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2" name="Freeform 19"/>
            <p:cNvSpPr>
              <a:spLocks noEditPoints="1"/>
            </p:cNvSpPr>
            <p:nvPr userDrawn="1"/>
          </p:nvSpPr>
          <p:spPr bwMode="auto">
            <a:xfrm>
              <a:off x="398463" y="1133476"/>
              <a:ext cx="120650" cy="123825"/>
            </a:xfrm>
            <a:custGeom>
              <a:avLst/>
              <a:gdLst>
                <a:gd name="T0" fmla="*/ 553 w 685"/>
                <a:gd name="T1" fmla="*/ 339 h 697"/>
                <a:gd name="T2" fmla="*/ 398 w 685"/>
                <a:gd name="T3" fmla="*/ 94 h 697"/>
                <a:gd name="T4" fmla="*/ 394 w 685"/>
                <a:gd name="T5" fmla="*/ 360 h 697"/>
                <a:gd name="T6" fmla="*/ 468 w 685"/>
                <a:gd name="T7" fmla="*/ 431 h 697"/>
                <a:gd name="T8" fmla="*/ 494 w 685"/>
                <a:gd name="T9" fmla="*/ 455 h 697"/>
                <a:gd name="T10" fmla="*/ 532 w 685"/>
                <a:gd name="T11" fmla="*/ 480 h 697"/>
                <a:gd name="T12" fmla="*/ 538 w 685"/>
                <a:gd name="T13" fmla="*/ 492 h 697"/>
                <a:gd name="T14" fmla="*/ 536 w 685"/>
                <a:gd name="T15" fmla="*/ 512 h 697"/>
                <a:gd name="T16" fmla="*/ 525 w 685"/>
                <a:gd name="T17" fmla="*/ 526 h 697"/>
                <a:gd name="T18" fmla="*/ 497 w 685"/>
                <a:gd name="T19" fmla="*/ 528 h 697"/>
                <a:gd name="T20" fmla="*/ 470 w 685"/>
                <a:gd name="T21" fmla="*/ 522 h 697"/>
                <a:gd name="T22" fmla="*/ 460 w 685"/>
                <a:gd name="T23" fmla="*/ 512 h 697"/>
                <a:gd name="T24" fmla="*/ 451 w 685"/>
                <a:gd name="T25" fmla="*/ 493 h 697"/>
                <a:gd name="T26" fmla="*/ 443 w 685"/>
                <a:gd name="T27" fmla="*/ 481 h 697"/>
                <a:gd name="T28" fmla="*/ 355 w 685"/>
                <a:gd name="T29" fmla="*/ 434 h 697"/>
                <a:gd name="T30" fmla="*/ 345 w 685"/>
                <a:gd name="T31" fmla="*/ 479 h 697"/>
                <a:gd name="T32" fmla="*/ 346 w 685"/>
                <a:gd name="T33" fmla="*/ 536 h 697"/>
                <a:gd name="T34" fmla="*/ 348 w 685"/>
                <a:gd name="T35" fmla="*/ 586 h 697"/>
                <a:gd name="T36" fmla="*/ 354 w 685"/>
                <a:gd name="T37" fmla="*/ 603 h 697"/>
                <a:gd name="T38" fmla="*/ 363 w 685"/>
                <a:gd name="T39" fmla="*/ 612 h 697"/>
                <a:gd name="T40" fmla="*/ 382 w 685"/>
                <a:gd name="T41" fmla="*/ 613 h 697"/>
                <a:gd name="T42" fmla="*/ 405 w 685"/>
                <a:gd name="T43" fmla="*/ 602 h 697"/>
                <a:gd name="T44" fmla="*/ 441 w 685"/>
                <a:gd name="T45" fmla="*/ 650 h 697"/>
                <a:gd name="T46" fmla="*/ 433 w 685"/>
                <a:gd name="T47" fmla="*/ 665 h 697"/>
                <a:gd name="T48" fmla="*/ 416 w 685"/>
                <a:gd name="T49" fmla="*/ 682 h 697"/>
                <a:gd name="T50" fmla="*/ 382 w 685"/>
                <a:gd name="T51" fmla="*/ 695 h 697"/>
                <a:gd name="T52" fmla="*/ 345 w 685"/>
                <a:gd name="T53" fmla="*/ 695 h 697"/>
                <a:gd name="T54" fmla="*/ 323 w 685"/>
                <a:gd name="T55" fmla="*/ 681 h 697"/>
                <a:gd name="T56" fmla="*/ 307 w 685"/>
                <a:gd name="T57" fmla="*/ 656 h 697"/>
                <a:gd name="T58" fmla="*/ 295 w 685"/>
                <a:gd name="T59" fmla="*/ 624 h 697"/>
                <a:gd name="T60" fmla="*/ 284 w 685"/>
                <a:gd name="T61" fmla="*/ 568 h 697"/>
                <a:gd name="T62" fmla="*/ 280 w 685"/>
                <a:gd name="T63" fmla="*/ 496 h 697"/>
                <a:gd name="T64" fmla="*/ 287 w 685"/>
                <a:gd name="T65" fmla="*/ 437 h 697"/>
                <a:gd name="T66" fmla="*/ 306 w 685"/>
                <a:gd name="T67" fmla="*/ 387 h 697"/>
                <a:gd name="T68" fmla="*/ 216 w 685"/>
                <a:gd name="T69" fmla="*/ 278 h 697"/>
                <a:gd name="T70" fmla="*/ 229 w 685"/>
                <a:gd name="T71" fmla="*/ 399 h 697"/>
                <a:gd name="T72" fmla="*/ 0 w 685"/>
                <a:gd name="T73" fmla="*/ 413 h 697"/>
                <a:gd name="T74" fmla="*/ 60 w 685"/>
                <a:gd name="T75" fmla="*/ 334 h 697"/>
                <a:gd name="T76" fmla="*/ 480 w 685"/>
                <a:gd name="T77" fmla="*/ 94 h 697"/>
                <a:gd name="T78" fmla="*/ 602 w 685"/>
                <a:gd name="T79" fmla="*/ 207 h 697"/>
                <a:gd name="T80" fmla="*/ 676 w 685"/>
                <a:gd name="T81" fmla="*/ 290 h 697"/>
                <a:gd name="T82" fmla="*/ 570 w 685"/>
                <a:gd name="T83" fmla="*/ 427 h 697"/>
                <a:gd name="T84" fmla="*/ 414 w 685"/>
                <a:gd name="T85" fmla="*/ 335 h 697"/>
                <a:gd name="T86" fmla="*/ 255 w 685"/>
                <a:gd name="T87" fmla="*/ 232 h 697"/>
                <a:gd name="T88" fmla="*/ 386 w 685"/>
                <a:gd name="T89" fmla="*/ 261 h 697"/>
                <a:gd name="T90" fmla="*/ 255 w 685"/>
                <a:gd name="T91" fmla="*/ 232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85" h="697">
                  <a:moveTo>
                    <a:pt x="348" y="144"/>
                  </a:moveTo>
                  <a:lnTo>
                    <a:pt x="553" y="339"/>
                  </a:lnTo>
                  <a:lnTo>
                    <a:pt x="603" y="283"/>
                  </a:lnTo>
                  <a:lnTo>
                    <a:pt x="398" y="94"/>
                  </a:lnTo>
                  <a:lnTo>
                    <a:pt x="348" y="144"/>
                  </a:lnTo>
                  <a:close/>
                  <a:moveTo>
                    <a:pt x="394" y="360"/>
                  </a:moveTo>
                  <a:lnTo>
                    <a:pt x="444" y="407"/>
                  </a:lnTo>
                  <a:lnTo>
                    <a:pt x="468" y="431"/>
                  </a:lnTo>
                  <a:lnTo>
                    <a:pt x="481" y="445"/>
                  </a:lnTo>
                  <a:lnTo>
                    <a:pt x="494" y="455"/>
                  </a:lnTo>
                  <a:lnTo>
                    <a:pt x="526" y="475"/>
                  </a:lnTo>
                  <a:lnTo>
                    <a:pt x="532" y="480"/>
                  </a:lnTo>
                  <a:lnTo>
                    <a:pt x="536" y="486"/>
                  </a:lnTo>
                  <a:lnTo>
                    <a:pt x="538" y="492"/>
                  </a:lnTo>
                  <a:lnTo>
                    <a:pt x="539" y="499"/>
                  </a:lnTo>
                  <a:lnTo>
                    <a:pt x="536" y="512"/>
                  </a:lnTo>
                  <a:lnTo>
                    <a:pt x="532" y="521"/>
                  </a:lnTo>
                  <a:lnTo>
                    <a:pt x="525" y="526"/>
                  </a:lnTo>
                  <a:lnTo>
                    <a:pt x="513" y="528"/>
                  </a:lnTo>
                  <a:lnTo>
                    <a:pt x="497" y="528"/>
                  </a:lnTo>
                  <a:lnTo>
                    <a:pt x="479" y="525"/>
                  </a:lnTo>
                  <a:lnTo>
                    <a:pt x="470" y="522"/>
                  </a:lnTo>
                  <a:lnTo>
                    <a:pt x="464" y="517"/>
                  </a:lnTo>
                  <a:lnTo>
                    <a:pt x="460" y="512"/>
                  </a:lnTo>
                  <a:lnTo>
                    <a:pt x="457" y="505"/>
                  </a:lnTo>
                  <a:lnTo>
                    <a:pt x="451" y="493"/>
                  </a:lnTo>
                  <a:lnTo>
                    <a:pt x="448" y="486"/>
                  </a:lnTo>
                  <a:lnTo>
                    <a:pt x="443" y="481"/>
                  </a:lnTo>
                  <a:lnTo>
                    <a:pt x="365" y="410"/>
                  </a:lnTo>
                  <a:lnTo>
                    <a:pt x="355" y="434"/>
                  </a:lnTo>
                  <a:lnTo>
                    <a:pt x="349" y="457"/>
                  </a:lnTo>
                  <a:lnTo>
                    <a:pt x="345" y="479"/>
                  </a:lnTo>
                  <a:lnTo>
                    <a:pt x="344" y="498"/>
                  </a:lnTo>
                  <a:lnTo>
                    <a:pt x="346" y="536"/>
                  </a:lnTo>
                  <a:lnTo>
                    <a:pt x="348" y="573"/>
                  </a:lnTo>
                  <a:lnTo>
                    <a:pt x="348" y="586"/>
                  </a:lnTo>
                  <a:lnTo>
                    <a:pt x="350" y="596"/>
                  </a:lnTo>
                  <a:lnTo>
                    <a:pt x="354" y="603"/>
                  </a:lnTo>
                  <a:lnTo>
                    <a:pt x="358" y="608"/>
                  </a:lnTo>
                  <a:lnTo>
                    <a:pt x="363" y="612"/>
                  </a:lnTo>
                  <a:lnTo>
                    <a:pt x="369" y="614"/>
                  </a:lnTo>
                  <a:lnTo>
                    <a:pt x="382" y="613"/>
                  </a:lnTo>
                  <a:lnTo>
                    <a:pt x="394" y="607"/>
                  </a:lnTo>
                  <a:lnTo>
                    <a:pt x="405" y="602"/>
                  </a:lnTo>
                  <a:lnTo>
                    <a:pt x="416" y="595"/>
                  </a:lnTo>
                  <a:lnTo>
                    <a:pt x="441" y="650"/>
                  </a:lnTo>
                  <a:lnTo>
                    <a:pt x="438" y="657"/>
                  </a:lnTo>
                  <a:lnTo>
                    <a:pt x="433" y="665"/>
                  </a:lnTo>
                  <a:lnTo>
                    <a:pt x="426" y="673"/>
                  </a:lnTo>
                  <a:lnTo>
                    <a:pt x="416" y="682"/>
                  </a:lnTo>
                  <a:lnTo>
                    <a:pt x="401" y="690"/>
                  </a:lnTo>
                  <a:lnTo>
                    <a:pt x="382" y="695"/>
                  </a:lnTo>
                  <a:lnTo>
                    <a:pt x="358" y="697"/>
                  </a:lnTo>
                  <a:lnTo>
                    <a:pt x="345" y="695"/>
                  </a:lnTo>
                  <a:lnTo>
                    <a:pt x="334" y="690"/>
                  </a:lnTo>
                  <a:lnTo>
                    <a:pt x="323" y="681"/>
                  </a:lnTo>
                  <a:lnTo>
                    <a:pt x="315" y="670"/>
                  </a:lnTo>
                  <a:lnTo>
                    <a:pt x="307" y="656"/>
                  </a:lnTo>
                  <a:lnTo>
                    <a:pt x="301" y="641"/>
                  </a:lnTo>
                  <a:lnTo>
                    <a:pt x="295" y="624"/>
                  </a:lnTo>
                  <a:lnTo>
                    <a:pt x="290" y="606"/>
                  </a:lnTo>
                  <a:lnTo>
                    <a:pt x="284" y="568"/>
                  </a:lnTo>
                  <a:lnTo>
                    <a:pt x="281" y="530"/>
                  </a:lnTo>
                  <a:lnTo>
                    <a:pt x="280" y="496"/>
                  </a:lnTo>
                  <a:lnTo>
                    <a:pt x="282" y="467"/>
                  </a:lnTo>
                  <a:lnTo>
                    <a:pt x="287" y="437"/>
                  </a:lnTo>
                  <a:lnTo>
                    <a:pt x="295" y="411"/>
                  </a:lnTo>
                  <a:lnTo>
                    <a:pt x="306" y="387"/>
                  </a:lnTo>
                  <a:lnTo>
                    <a:pt x="317" y="367"/>
                  </a:lnTo>
                  <a:lnTo>
                    <a:pt x="216" y="278"/>
                  </a:lnTo>
                  <a:lnTo>
                    <a:pt x="132" y="373"/>
                  </a:lnTo>
                  <a:lnTo>
                    <a:pt x="229" y="399"/>
                  </a:lnTo>
                  <a:lnTo>
                    <a:pt x="204" y="457"/>
                  </a:lnTo>
                  <a:lnTo>
                    <a:pt x="0" y="413"/>
                  </a:lnTo>
                  <a:lnTo>
                    <a:pt x="20" y="345"/>
                  </a:lnTo>
                  <a:lnTo>
                    <a:pt x="60" y="334"/>
                  </a:lnTo>
                  <a:lnTo>
                    <a:pt x="371" y="0"/>
                  </a:lnTo>
                  <a:lnTo>
                    <a:pt x="480" y="94"/>
                  </a:lnTo>
                  <a:lnTo>
                    <a:pt x="566" y="172"/>
                  </a:lnTo>
                  <a:lnTo>
                    <a:pt x="602" y="207"/>
                  </a:lnTo>
                  <a:lnTo>
                    <a:pt x="629" y="235"/>
                  </a:lnTo>
                  <a:lnTo>
                    <a:pt x="676" y="290"/>
                  </a:lnTo>
                  <a:lnTo>
                    <a:pt x="685" y="300"/>
                  </a:lnTo>
                  <a:lnTo>
                    <a:pt x="570" y="427"/>
                  </a:lnTo>
                  <a:lnTo>
                    <a:pt x="438" y="308"/>
                  </a:lnTo>
                  <a:lnTo>
                    <a:pt x="414" y="335"/>
                  </a:lnTo>
                  <a:lnTo>
                    <a:pt x="394" y="360"/>
                  </a:lnTo>
                  <a:close/>
                  <a:moveTo>
                    <a:pt x="255" y="232"/>
                  </a:moveTo>
                  <a:lnTo>
                    <a:pt x="348" y="318"/>
                  </a:lnTo>
                  <a:lnTo>
                    <a:pt x="386" y="261"/>
                  </a:lnTo>
                  <a:lnTo>
                    <a:pt x="299" y="183"/>
                  </a:lnTo>
                  <a:lnTo>
                    <a:pt x="255" y="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3" name="Freeform 20"/>
            <p:cNvSpPr>
              <a:spLocks noEditPoints="1"/>
            </p:cNvSpPr>
            <p:nvPr userDrawn="1"/>
          </p:nvSpPr>
          <p:spPr bwMode="auto">
            <a:xfrm>
              <a:off x="900113" y="1382713"/>
              <a:ext cx="30163" cy="30163"/>
            </a:xfrm>
            <a:custGeom>
              <a:avLst/>
              <a:gdLst>
                <a:gd name="T0" fmla="*/ 33 w 173"/>
                <a:gd name="T1" fmla="*/ 98 h 173"/>
                <a:gd name="T2" fmla="*/ 41 w 173"/>
                <a:gd name="T3" fmla="*/ 117 h 173"/>
                <a:gd name="T4" fmla="*/ 56 w 173"/>
                <a:gd name="T5" fmla="*/ 133 h 173"/>
                <a:gd name="T6" fmla="*/ 75 w 173"/>
                <a:gd name="T7" fmla="*/ 141 h 173"/>
                <a:gd name="T8" fmla="*/ 98 w 173"/>
                <a:gd name="T9" fmla="*/ 141 h 173"/>
                <a:gd name="T10" fmla="*/ 117 w 173"/>
                <a:gd name="T11" fmla="*/ 133 h 173"/>
                <a:gd name="T12" fmla="*/ 132 w 173"/>
                <a:gd name="T13" fmla="*/ 117 h 173"/>
                <a:gd name="T14" fmla="*/ 140 w 173"/>
                <a:gd name="T15" fmla="*/ 98 h 173"/>
                <a:gd name="T16" fmla="*/ 140 w 173"/>
                <a:gd name="T17" fmla="*/ 76 h 173"/>
                <a:gd name="T18" fmla="*/ 132 w 173"/>
                <a:gd name="T19" fmla="*/ 56 h 173"/>
                <a:gd name="T20" fmla="*/ 117 w 173"/>
                <a:gd name="T21" fmla="*/ 41 h 173"/>
                <a:gd name="T22" fmla="*/ 98 w 173"/>
                <a:gd name="T23" fmla="*/ 33 h 173"/>
                <a:gd name="T24" fmla="*/ 75 w 173"/>
                <a:gd name="T25" fmla="*/ 33 h 173"/>
                <a:gd name="T26" fmla="*/ 56 w 173"/>
                <a:gd name="T27" fmla="*/ 41 h 173"/>
                <a:gd name="T28" fmla="*/ 41 w 173"/>
                <a:gd name="T29" fmla="*/ 56 h 173"/>
                <a:gd name="T30" fmla="*/ 33 w 173"/>
                <a:gd name="T31" fmla="*/ 76 h 173"/>
                <a:gd name="T32" fmla="*/ 0 w 173"/>
                <a:gd name="T33" fmla="*/ 86 h 173"/>
                <a:gd name="T34" fmla="*/ 7 w 173"/>
                <a:gd name="T35" fmla="*/ 53 h 173"/>
                <a:gd name="T36" fmla="*/ 26 w 173"/>
                <a:gd name="T37" fmla="*/ 25 h 173"/>
                <a:gd name="T38" fmla="*/ 52 w 173"/>
                <a:gd name="T39" fmla="*/ 7 h 173"/>
                <a:gd name="T40" fmla="*/ 86 w 173"/>
                <a:gd name="T41" fmla="*/ 0 h 173"/>
                <a:gd name="T42" fmla="*/ 120 w 173"/>
                <a:gd name="T43" fmla="*/ 7 h 173"/>
                <a:gd name="T44" fmla="*/ 147 w 173"/>
                <a:gd name="T45" fmla="*/ 25 h 173"/>
                <a:gd name="T46" fmla="*/ 167 w 173"/>
                <a:gd name="T47" fmla="*/ 53 h 173"/>
                <a:gd name="T48" fmla="*/ 173 w 173"/>
                <a:gd name="T49" fmla="*/ 86 h 173"/>
                <a:gd name="T50" fmla="*/ 167 w 173"/>
                <a:gd name="T51" fmla="*/ 120 h 173"/>
                <a:gd name="T52" fmla="*/ 147 w 173"/>
                <a:gd name="T53" fmla="*/ 148 h 173"/>
                <a:gd name="T54" fmla="*/ 120 w 173"/>
                <a:gd name="T55" fmla="*/ 167 h 173"/>
                <a:gd name="T56" fmla="*/ 86 w 173"/>
                <a:gd name="T57" fmla="*/ 173 h 173"/>
                <a:gd name="T58" fmla="*/ 52 w 173"/>
                <a:gd name="T59" fmla="*/ 167 h 173"/>
                <a:gd name="T60" fmla="*/ 26 w 173"/>
                <a:gd name="T61" fmla="*/ 148 h 173"/>
                <a:gd name="T62" fmla="*/ 7 w 173"/>
                <a:gd name="T63" fmla="*/ 120 h 173"/>
                <a:gd name="T64" fmla="*/ 0 w 173"/>
                <a:gd name="T65" fmla="*/ 8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3" h="173">
                  <a:moveTo>
                    <a:pt x="32" y="86"/>
                  </a:moveTo>
                  <a:lnTo>
                    <a:pt x="33" y="98"/>
                  </a:lnTo>
                  <a:lnTo>
                    <a:pt x="36" y="108"/>
                  </a:lnTo>
                  <a:lnTo>
                    <a:pt x="41" y="117"/>
                  </a:lnTo>
                  <a:lnTo>
                    <a:pt x="47" y="125"/>
                  </a:lnTo>
                  <a:lnTo>
                    <a:pt x="56" y="133"/>
                  </a:lnTo>
                  <a:lnTo>
                    <a:pt x="65" y="137"/>
                  </a:lnTo>
                  <a:lnTo>
                    <a:pt x="75" y="141"/>
                  </a:lnTo>
                  <a:lnTo>
                    <a:pt x="86" y="142"/>
                  </a:lnTo>
                  <a:lnTo>
                    <a:pt x="98" y="141"/>
                  </a:lnTo>
                  <a:lnTo>
                    <a:pt x="108" y="137"/>
                  </a:lnTo>
                  <a:lnTo>
                    <a:pt x="117" y="133"/>
                  </a:lnTo>
                  <a:lnTo>
                    <a:pt x="126" y="125"/>
                  </a:lnTo>
                  <a:lnTo>
                    <a:pt x="132" y="117"/>
                  </a:lnTo>
                  <a:lnTo>
                    <a:pt x="137" y="108"/>
                  </a:lnTo>
                  <a:lnTo>
                    <a:pt x="140" y="98"/>
                  </a:lnTo>
                  <a:lnTo>
                    <a:pt x="141" y="86"/>
                  </a:lnTo>
                  <a:lnTo>
                    <a:pt x="140" y="76"/>
                  </a:lnTo>
                  <a:lnTo>
                    <a:pt x="137" y="66"/>
                  </a:lnTo>
                  <a:lnTo>
                    <a:pt x="132" y="56"/>
                  </a:lnTo>
                  <a:lnTo>
                    <a:pt x="126" y="48"/>
                  </a:lnTo>
                  <a:lnTo>
                    <a:pt x="117" y="41"/>
                  </a:lnTo>
                  <a:lnTo>
                    <a:pt x="108" y="36"/>
                  </a:lnTo>
                  <a:lnTo>
                    <a:pt x="98" y="33"/>
                  </a:lnTo>
                  <a:lnTo>
                    <a:pt x="86" y="32"/>
                  </a:lnTo>
                  <a:lnTo>
                    <a:pt x="75" y="33"/>
                  </a:lnTo>
                  <a:lnTo>
                    <a:pt x="65" y="36"/>
                  </a:lnTo>
                  <a:lnTo>
                    <a:pt x="56" y="41"/>
                  </a:lnTo>
                  <a:lnTo>
                    <a:pt x="47" y="48"/>
                  </a:lnTo>
                  <a:lnTo>
                    <a:pt x="41" y="56"/>
                  </a:lnTo>
                  <a:lnTo>
                    <a:pt x="36" y="66"/>
                  </a:lnTo>
                  <a:lnTo>
                    <a:pt x="33" y="76"/>
                  </a:lnTo>
                  <a:lnTo>
                    <a:pt x="32" y="86"/>
                  </a:lnTo>
                  <a:close/>
                  <a:moveTo>
                    <a:pt x="0" y="86"/>
                  </a:moveTo>
                  <a:lnTo>
                    <a:pt x="2" y="69"/>
                  </a:lnTo>
                  <a:lnTo>
                    <a:pt x="7" y="53"/>
                  </a:lnTo>
                  <a:lnTo>
                    <a:pt x="14" y="38"/>
                  </a:lnTo>
                  <a:lnTo>
                    <a:pt x="26" y="25"/>
                  </a:lnTo>
                  <a:lnTo>
                    <a:pt x="38" y="15"/>
                  </a:lnTo>
                  <a:lnTo>
                    <a:pt x="52" y="7"/>
                  </a:lnTo>
                  <a:lnTo>
                    <a:pt x="69" y="2"/>
                  </a:lnTo>
                  <a:lnTo>
                    <a:pt x="86" y="0"/>
                  </a:lnTo>
                  <a:lnTo>
                    <a:pt x="104" y="2"/>
                  </a:lnTo>
                  <a:lnTo>
                    <a:pt x="120" y="7"/>
                  </a:lnTo>
                  <a:lnTo>
                    <a:pt x="135" y="15"/>
                  </a:lnTo>
                  <a:lnTo>
                    <a:pt x="147" y="25"/>
                  </a:lnTo>
                  <a:lnTo>
                    <a:pt x="158" y="38"/>
                  </a:lnTo>
                  <a:lnTo>
                    <a:pt x="167" y="53"/>
                  </a:lnTo>
                  <a:lnTo>
                    <a:pt x="171" y="69"/>
                  </a:lnTo>
                  <a:lnTo>
                    <a:pt x="173" y="86"/>
                  </a:lnTo>
                  <a:lnTo>
                    <a:pt x="171" y="104"/>
                  </a:lnTo>
                  <a:lnTo>
                    <a:pt x="167" y="120"/>
                  </a:lnTo>
                  <a:lnTo>
                    <a:pt x="158" y="135"/>
                  </a:lnTo>
                  <a:lnTo>
                    <a:pt x="147" y="148"/>
                  </a:lnTo>
                  <a:lnTo>
                    <a:pt x="135" y="158"/>
                  </a:lnTo>
                  <a:lnTo>
                    <a:pt x="120" y="167"/>
                  </a:lnTo>
                  <a:lnTo>
                    <a:pt x="104" y="172"/>
                  </a:lnTo>
                  <a:lnTo>
                    <a:pt x="86" y="173"/>
                  </a:lnTo>
                  <a:lnTo>
                    <a:pt x="69" y="172"/>
                  </a:lnTo>
                  <a:lnTo>
                    <a:pt x="52" y="167"/>
                  </a:lnTo>
                  <a:lnTo>
                    <a:pt x="38" y="158"/>
                  </a:lnTo>
                  <a:lnTo>
                    <a:pt x="26" y="148"/>
                  </a:lnTo>
                  <a:lnTo>
                    <a:pt x="14" y="135"/>
                  </a:lnTo>
                  <a:lnTo>
                    <a:pt x="7" y="120"/>
                  </a:lnTo>
                  <a:lnTo>
                    <a:pt x="2" y="104"/>
                  </a:lnTo>
                  <a:lnTo>
                    <a:pt x="0" y="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4" name="Freeform 21"/>
            <p:cNvSpPr>
              <a:spLocks noEditPoints="1"/>
            </p:cNvSpPr>
            <p:nvPr userDrawn="1"/>
          </p:nvSpPr>
          <p:spPr bwMode="auto">
            <a:xfrm>
              <a:off x="1009651" y="1384301"/>
              <a:ext cx="55563" cy="84138"/>
            </a:xfrm>
            <a:custGeom>
              <a:avLst/>
              <a:gdLst>
                <a:gd name="T0" fmla="*/ 74 w 315"/>
                <a:gd name="T1" fmla="*/ 216 h 477"/>
                <a:gd name="T2" fmla="*/ 108 w 315"/>
                <a:gd name="T3" fmla="*/ 218 h 477"/>
                <a:gd name="T4" fmla="*/ 153 w 315"/>
                <a:gd name="T5" fmla="*/ 211 h 477"/>
                <a:gd name="T6" fmla="*/ 189 w 315"/>
                <a:gd name="T7" fmla="*/ 195 h 477"/>
                <a:gd name="T8" fmla="*/ 190 w 315"/>
                <a:gd name="T9" fmla="*/ 164 h 477"/>
                <a:gd name="T10" fmla="*/ 169 w 315"/>
                <a:gd name="T11" fmla="*/ 131 h 477"/>
                <a:gd name="T12" fmla="*/ 149 w 315"/>
                <a:gd name="T13" fmla="*/ 113 h 477"/>
                <a:gd name="T14" fmla="*/ 128 w 315"/>
                <a:gd name="T15" fmla="*/ 105 h 477"/>
                <a:gd name="T16" fmla="*/ 107 w 315"/>
                <a:gd name="T17" fmla="*/ 105 h 477"/>
                <a:gd name="T18" fmla="*/ 90 w 315"/>
                <a:gd name="T19" fmla="*/ 112 h 477"/>
                <a:gd name="T20" fmla="*/ 78 w 315"/>
                <a:gd name="T21" fmla="*/ 128 h 477"/>
                <a:gd name="T22" fmla="*/ 67 w 315"/>
                <a:gd name="T23" fmla="*/ 158 h 477"/>
                <a:gd name="T24" fmla="*/ 61 w 315"/>
                <a:gd name="T25" fmla="*/ 197 h 477"/>
                <a:gd name="T26" fmla="*/ 32 w 315"/>
                <a:gd name="T27" fmla="*/ 449 h 477"/>
                <a:gd name="T28" fmla="*/ 22 w 315"/>
                <a:gd name="T29" fmla="*/ 444 h 477"/>
                <a:gd name="T30" fmla="*/ 23 w 315"/>
                <a:gd name="T31" fmla="*/ 439 h 477"/>
                <a:gd name="T32" fmla="*/ 32 w 315"/>
                <a:gd name="T33" fmla="*/ 436 h 477"/>
                <a:gd name="T34" fmla="*/ 50 w 315"/>
                <a:gd name="T35" fmla="*/ 437 h 477"/>
                <a:gd name="T36" fmla="*/ 78 w 315"/>
                <a:gd name="T37" fmla="*/ 438 h 477"/>
                <a:gd name="T38" fmla="*/ 147 w 315"/>
                <a:gd name="T39" fmla="*/ 421 h 477"/>
                <a:gd name="T40" fmla="*/ 192 w 315"/>
                <a:gd name="T41" fmla="*/ 399 h 477"/>
                <a:gd name="T42" fmla="*/ 214 w 315"/>
                <a:gd name="T43" fmla="*/ 378 h 477"/>
                <a:gd name="T44" fmla="*/ 227 w 315"/>
                <a:gd name="T45" fmla="*/ 354 h 477"/>
                <a:gd name="T46" fmla="*/ 233 w 315"/>
                <a:gd name="T47" fmla="*/ 331 h 477"/>
                <a:gd name="T48" fmla="*/ 232 w 315"/>
                <a:gd name="T49" fmla="*/ 294 h 477"/>
                <a:gd name="T50" fmla="*/ 221 w 315"/>
                <a:gd name="T51" fmla="*/ 248 h 477"/>
                <a:gd name="T52" fmla="*/ 179 w 315"/>
                <a:gd name="T53" fmla="*/ 264 h 477"/>
                <a:gd name="T54" fmla="*/ 116 w 315"/>
                <a:gd name="T55" fmla="*/ 279 h 477"/>
                <a:gd name="T56" fmla="*/ 44 w 315"/>
                <a:gd name="T57" fmla="*/ 287 h 477"/>
                <a:gd name="T58" fmla="*/ 8 w 315"/>
                <a:gd name="T59" fmla="*/ 284 h 477"/>
                <a:gd name="T60" fmla="*/ 1 w 315"/>
                <a:gd name="T61" fmla="*/ 241 h 477"/>
                <a:gd name="T62" fmla="*/ 1 w 315"/>
                <a:gd name="T63" fmla="*/ 194 h 477"/>
                <a:gd name="T64" fmla="*/ 7 w 315"/>
                <a:gd name="T65" fmla="*/ 146 h 477"/>
                <a:gd name="T66" fmla="*/ 18 w 315"/>
                <a:gd name="T67" fmla="*/ 101 h 477"/>
                <a:gd name="T68" fmla="*/ 37 w 315"/>
                <a:gd name="T69" fmla="*/ 61 h 477"/>
                <a:gd name="T70" fmla="*/ 60 w 315"/>
                <a:gd name="T71" fmla="*/ 29 h 477"/>
                <a:gd name="T72" fmla="*/ 90 w 315"/>
                <a:gd name="T73" fmla="*/ 8 h 477"/>
                <a:gd name="T74" fmla="*/ 124 w 315"/>
                <a:gd name="T75" fmla="*/ 0 h 477"/>
                <a:gd name="T76" fmla="*/ 160 w 315"/>
                <a:gd name="T77" fmla="*/ 7 h 477"/>
                <a:gd name="T78" fmla="*/ 195 w 315"/>
                <a:gd name="T79" fmla="*/ 28 h 477"/>
                <a:gd name="T80" fmla="*/ 227 w 315"/>
                <a:gd name="T81" fmla="*/ 58 h 477"/>
                <a:gd name="T82" fmla="*/ 256 w 315"/>
                <a:gd name="T83" fmla="*/ 97 h 477"/>
                <a:gd name="T84" fmla="*/ 280 w 315"/>
                <a:gd name="T85" fmla="*/ 142 h 477"/>
                <a:gd name="T86" fmla="*/ 298 w 315"/>
                <a:gd name="T87" fmla="*/ 191 h 477"/>
                <a:gd name="T88" fmla="*/ 310 w 315"/>
                <a:gd name="T89" fmla="*/ 241 h 477"/>
                <a:gd name="T90" fmla="*/ 315 w 315"/>
                <a:gd name="T91" fmla="*/ 291 h 477"/>
                <a:gd name="T92" fmla="*/ 308 w 315"/>
                <a:gd name="T93" fmla="*/ 336 h 477"/>
                <a:gd name="T94" fmla="*/ 292 w 315"/>
                <a:gd name="T95" fmla="*/ 374 h 477"/>
                <a:gd name="T96" fmla="*/ 267 w 315"/>
                <a:gd name="T97" fmla="*/ 407 h 477"/>
                <a:gd name="T98" fmla="*/ 238 w 315"/>
                <a:gd name="T99" fmla="*/ 433 h 477"/>
                <a:gd name="T100" fmla="*/ 208 w 315"/>
                <a:gd name="T101" fmla="*/ 452 h 477"/>
                <a:gd name="T102" fmla="*/ 153 w 315"/>
                <a:gd name="T103" fmla="*/ 474 h 477"/>
                <a:gd name="T104" fmla="*/ 120 w 315"/>
                <a:gd name="T105" fmla="*/ 476 h 477"/>
                <a:gd name="T106" fmla="*/ 76 w 315"/>
                <a:gd name="T107" fmla="*/ 466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15" h="477">
                  <a:moveTo>
                    <a:pt x="60" y="214"/>
                  </a:moveTo>
                  <a:lnTo>
                    <a:pt x="74" y="216"/>
                  </a:lnTo>
                  <a:lnTo>
                    <a:pt x="89" y="218"/>
                  </a:lnTo>
                  <a:lnTo>
                    <a:pt x="108" y="218"/>
                  </a:lnTo>
                  <a:lnTo>
                    <a:pt x="130" y="216"/>
                  </a:lnTo>
                  <a:lnTo>
                    <a:pt x="153" y="211"/>
                  </a:lnTo>
                  <a:lnTo>
                    <a:pt x="177" y="202"/>
                  </a:lnTo>
                  <a:lnTo>
                    <a:pt x="189" y="195"/>
                  </a:lnTo>
                  <a:lnTo>
                    <a:pt x="200" y="187"/>
                  </a:lnTo>
                  <a:lnTo>
                    <a:pt x="190" y="164"/>
                  </a:lnTo>
                  <a:lnTo>
                    <a:pt x="180" y="145"/>
                  </a:lnTo>
                  <a:lnTo>
                    <a:pt x="169" y="131"/>
                  </a:lnTo>
                  <a:lnTo>
                    <a:pt x="159" y="121"/>
                  </a:lnTo>
                  <a:lnTo>
                    <a:pt x="149" y="113"/>
                  </a:lnTo>
                  <a:lnTo>
                    <a:pt x="139" y="108"/>
                  </a:lnTo>
                  <a:lnTo>
                    <a:pt x="128" y="105"/>
                  </a:lnTo>
                  <a:lnTo>
                    <a:pt x="118" y="104"/>
                  </a:lnTo>
                  <a:lnTo>
                    <a:pt x="107" y="105"/>
                  </a:lnTo>
                  <a:lnTo>
                    <a:pt x="98" y="107"/>
                  </a:lnTo>
                  <a:lnTo>
                    <a:pt x="90" y="112"/>
                  </a:lnTo>
                  <a:lnTo>
                    <a:pt x="84" y="120"/>
                  </a:lnTo>
                  <a:lnTo>
                    <a:pt x="78" y="128"/>
                  </a:lnTo>
                  <a:lnTo>
                    <a:pt x="74" y="137"/>
                  </a:lnTo>
                  <a:lnTo>
                    <a:pt x="67" y="158"/>
                  </a:lnTo>
                  <a:lnTo>
                    <a:pt x="63" y="178"/>
                  </a:lnTo>
                  <a:lnTo>
                    <a:pt x="61" y="197"/>
                  </a:lnTo>
                  <a:lnTo>
                    <a:pt x="60" y="214"/>
                  </a:lnTo>
                  <a:close/>
                  <a:moveTo>
                    <a:pt x="32" y="449"/>
                  </a:moveTo>
                  <a:lnTo>
                    <a:pt x="25" y="447"/>
                  </a:lnTo>
                  <a:lnTo>
                    <a:pt x="22" y="444"/>
                  </a:lnTo>
                  <a:lnTo>
                    <a:pt x="21" y="441"/>
                  </a:lnTo>
                  <a:lnTo>
                    <a:pt x="23" y="439"/>
                  </a:lnTo>
                  <a:lnTo>
                    <a:pt x="26" y="437"/>
                  </a:lnTo>
                  <a:lnTo>
                    <a:pt x="32" y="436"/>
                  </a:lnTo>
                  <a:lnTo>
                    <a:pt x="40" y="436"/>
                  </a:lnTo>
                  <a:lnTo>
                    <a:pt x="50" y="437"/>
                  </a:lnTo>
                  <a:lnTo>
                    <a:pt x="62" y="438"/>
                  </a:lnTo>
                  <a:lnTo>
                    <a:pt x="78" y="438"/>
                  </a:lnTo>
                  <a:lnTo>
                    <a:pt x="112" y="433"/>
                  </a:lnTo>
                  <a:lnTo>
                    <a:pt x="147" y="421"/>
                  </a:lnTo>
                  <a:lnTo>
                    <a:pt x="179" y="407"/>
                  </a:lnTo>
                  <a:lnTo>
                    <a:pt x="192" y="399"/>
                  </a:lnTo>
                  <a:lnTo>
                    <a:pt x="203" y="389"/>
                  </a:lnTo>
                  <a:lnTo>
                    <a:pt x="214" y="378"/>
                  </a:lnTo>
                  <a:lnTo>
                    <a:pt x="221" y="367"/>
                  </a:lnTo>
                  <a:lnTo>
                    <a:pt x="227" y="354"/>
                  </a:lnTo>
                  <a:lnTo>
                    <a:pt x="231" y="342"/>
                  </a:lnTo>
                  <a:lnTo>
                    <a:pt x="233" y="331"/>
                  </a:lnTo>
                  <a:lnTo>
                    <a:pt x="234" y="318"/>
                  </a:lnTo>
                  <a:lnTo>
                    <a:pt x="232" y="294"/>
                  </a:lnTo>
                  <a:lnTo>
                    <a:pt x="228" y="271"/>
                  </a:lnTo>
                  <a:lnTo>
                    <a:pt x="221" y="248"/>
                  </a:lnTo>
                  <a:lnTo>
                    <a:pt x="201" y="256"/>
                  </a:lnTo>
                  <a:lnTo>
                    <a:pt x="179" y="264"/>
                  </a:lnTo>
                  <a:lnTo>
                    <a:pt x="149" y="272"/>
                  </a:lnTo>
                  <a:lnTo>
                    <a:pt x="116" y="279"/>
                  </a:lnTo>
                  <a:lnTo>
                    <a:pt x="80" y="285"/>
                  </a:lnTo>
                  <a:lnTo>
                    <a:pt x="44" y="287"/>
                  </a:lnTo>
                  <a:lnTo>
                    <a:pt x="25" y="286"/>
                  </a:lnTo>
                  <a:lnTo>
                    <a:pt x="8" y="284"/>
                  </a:lnTo>
                  <a:lnTo>
                    <a:pt x="3" y="263"/>
                  </a:lnTo>
                  <a:lnTo>
                    <a:pt x="1" y="241"/>
                  </a:lnTo>
                  <a:lnTo>
                    <a:pt x="0" y="217"/>
                  </a:lnTo>
                  <a:lnTo>
                    <a:pt x="1" y="194"/>
                  </a:lnTo>
                  <a:lnTo>
                    <a:pt x="3" y="170"/>
                  </a:lnTo>
                  <a:lnTo>
                    <a:pt x="7" y="146"/>
                  </a:lnTo>
                  <a:lnTo>
                    <a:pt x="12" y="123"/>
                  </a:lnTo>
                  <a:lnTo>
                    <a:pt x="18" y="101"/>
                  </a:lnTo>
                  <a:lnTo>
                    <a:pt x="27" y="80"/>
                  </a:lnTo>
                  <a:lnTo>
                    <a:pt x="37" y="61"/>
                  </a:lnTo>
                  <a:lnTo>
                    <a:pt x="48" y="44"/>
                  </a:lnTo>
                  <a:lnTo>
                    <a:pt x="60" y="29"/>
                  </a:lnTo>
                  <a:lnTo>
                    <a:pt x="75" y="17"/>
                  </a:lnTo>
                  <a:lnTo>
                    <a:pt x="90" y="8"/>
                  </a:lnTo>
                  <a:lnTo>
                    <a:pt x="107" y="2"/>
                  </a:lnTo>
                  <a:lnTo>
                    <a:pt x="124" y="0"/>
                  </a:lnTo>
                  <a:lnTo>
                    <a:pt x="142" y="2"/>
                  </a:lnTo>
                  <a:lnTo>
                    <a:pt x="160" y="7"/>
                  </a:lnTo>
                  <a:lnTo>
                    <a:pt x="178" y="16"/>
                  </a:lnTo>
                  <a:lnTo>
                    <a:pt x="195" y="28"/>
                  </a:lnTo>
                  <a:lnTo>
                    <a:pt x="212" y="41"/>
                  </a:lnTo>
                  <a:lnTo>
                    <a:pt x="227" y="58"/>
                  </a:lnTo>
                  <a:lnTo>
                    <a:pt x="241" y="76"/>
                  </a:lnTo>
                  <a:lnTo>
                    <a:pt x="256" y="97"/>
                  </a:lnTo>
                  <a:lnTo>
                    <a:pt x="268" y="119"/>
                  </a:lnTo>
                  <a:lnTo>
                    <a:pt x="280" y="142"/>
                  </a:lnTo>
                  <a:lnTo>
                    <a:pt x="290" y="166"/>
                  </a:lnTo>
                  <a:lnTo>
                    <a:pt x="298" y="191"/>
                  </a:lnTo>
                  <a:lnTo>
                    <a:pt x="305" y="216"/>
                  </a:lnTo>
                  <a:lnTo>
                    <a:pt x="310" y="241"/>
                  </a:lnTo>
                  <a:lnTo>
                    <a:pt x="314" y="266"/>
                  </a:lnTo>
                  <a:lnTo>
                    <a:pt x="315" y="291"/>
                  </a:lnTo>
                  <a:lnTo>
                    <a:pt x="313" y="314"/>
                  </a:lnTo>
                  <a:lnTo>
                    <a:pt x="308" y="336"/>
                  </a:lnTo>
                  <a:lnTo>
                    <a:pt x="301" y="356"/>
                  </a:lnTo>
                  <a:lnTo>
                    <a:pt x="292" y="374"/>
                  </a:lnTo>
                  <a:lnTo>
                    <a:pt x="281" y="392"/>
                  </a:lnTo>
                  <a:lnTo>
                    <a:pt x="267" y="407"/>
                  </a:lnTo>
                  <a:lnTo>
                    <a:pt x="253" y="420"/>
                  </a:lnTo>
                  <a:lnTo>
                    <a:pt x="238" y="433"/>
                  </a:lnTo>
                  <a:lnTo>
                    <a:pt x="223" y="443"/>
                  </a:lnTo>
                  <a:lnTo>
                    <a:pt x="208" y="452"/>
                  </a:lnTo>
                  <a:lnTo>
                    <a:pt x="178" y="466"/>
                  </a:lnTo>
                  <a:lnTo>
                    <a:pt x="153" y="474"/>
                  </a:lnTo>
                  <a:lnTo>
                    <a:pt x="134" y="477"/>
                  </a:lnTo>
                  <a:lnTo>
                    <a:pt x="120" y="476"/>
                  </a:lnTo>
                  <a:lnTo>
                    <a:pt x="106" y="474"/>
                  </a:lnTo>
                  <a:lnTo>
                    <a:pt x="76" y="466"/>
                  </a:lnTo>
                  <a:lnTo>
                    <a:pt x="32" y="4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5" name="Freeform 22"/>
            <p:cNvSpPr>
              <a:spLocks/>
            </p:cNvSpPr>
            <p:nvPr userDrawn="1"/>
          </p:nvSpPr>
          <p:spPr bwMode="auto">
            <a:xfrm>
              <a:off x="1473201" y="1162051"/>
              <a:ext cx="22225" cy="22225"/>
            </a:xfrm>
            <a:custGeom>
              <a:avLst/>
              <a:gdLst>
                <a:gd name="T0" fmla="*/ 0 w 127"/>
                <a:gd name="T1" fmla="*/ 64 h 127"/>
                <a:gd name="T2" fmla="*/ 1 w 127"/>
                <a:gd name="T3" fmla="*/ 51 h 127"/>
                <a:gd name="T4" fmla="*/ 4 w 127"/>
                <a:gd name="T5" fmla="*/ 39 h 127"/>
                <a:gd name="T6" fmla="*/ 10 w 127"/>
                <a:gd name="T7" fmla="*/ 28 h 127"/>
                <a:gd name="T8" fmla="*/ 19 w 127"/>
                <a:gd name="T9" fmla="*/ 19 h 127"/>
                <a:gd name="T10" fmla="*/ 28 w 127"/>
                <a:gd name="T11" fmla="*/ 12 h 127"/>
                <a:gd name="T12" fmla="*/ 38 w 127"/>
                <a:gd name="T13" fmla="*/ 5 h 127"/>
                <a:gd name="T14" fmla="*/ 51 w 127"/>
                <a:gd name="T15" fmla="*/ 2 h 127"/>
                <a:gd name="T16" fmla="*/ 63 w 127"/>
                <a:gd name="T17" fmla="*/ 0 h 127"/>
                <a:gd name="T18" fmla="*/ 75 w 127"/>
                <a:gd name="T19" fmla="*/ 2 h 127"/>
                <a:gd name="T20" fmla="*/ 88 w 127"/>
                <a:gd name="T21" fmla="*/ 5 h 127"/>
                <a:gd name="T22" fmla="*/ 98 w 127"/>
                <a:gd name="T23" fmla="*/ 12 h 127"/>
                <a:gd name="T24" fmla="*/ 108 w 127"/>
                <a:gd name="T25" fmla="*/ 19 h 127"/>
                <a:gd name="T26" fmla="*/ 115 w 127"/>
                <a:gd name="T27" fmla="*/ 28 h 127"/>
                <a:gd name="T28" fmla="*/ 122 w 127"/>
                <a:gd name="T29" fmla="*/ 39 h 127"/>
                <a:gd name="T30" fmla="*/ 125 w 127"/>
                <a:gd name="T31" fmla="*/ 51 h 127"/>
                <a:gd name="T32" fmla="*/ 127 w 127"/>
                <a:gd name="T33" fmla="*/ 64 h 127"/>
                <a:gd name="T34" fmla="*/ 125 w 127"/>
                <a:gd name="T35" fmla="*/ 77 h 127"/>
                <a:gd name="T36" fmla="*/ 122 w 127"/>
                <a:gd name="T37" fmla="*/ 89 h 127"/>
                <a:gd name="T38" fmla="*/ 115 w 127"/>
                <a:gd name="T39" fmla="*/ 99 h 127"/>
                <a:gd name="T40" fmla="*/ 108 w 127"/>
                <a:gd name="T41" fmla="*/ 108 h 127"/>
                <a:gd name="T42" fmla="*/ 98 w 127"/>
                <a:gd name="T43" fmla="*/ 117 h 127"/>
                <a:gd name="T44" fmla="*/ 88 w 127"/>
                <a:gd name="T45" fmla="*/ 122 h 127"/>
                <a:gd name="T46" fmla="*/ 75 w 127"/>
                <a:gd name="T47" fmla="*/ 126 h 127"/>
                <a:gd name="T48" fmla="*/ 63 w 127"/>
                <a:gd name="T49" fmla="*/ 127 h 127"/>
                <a:gd name="T50" fmla="*/ 51 w 127"/>
                <a:gd name="T51" fmla="*/ 126 h 127"/>
                <a:gd name="T52" fmla="*/ 38 w 127"/>
                <a:gd name="T53" fmla="*/ 122 h 127"/>
                <a:gd name="T54" fmla="*/ 28 w 127"/>
                <a:gd name="T55" fmla="*/ 117 h 127"/>
                <a:gd name="T56" fmla="*/ 19 w 127"/>
                <a:gd name="T57" fmla="*/ 108 h 127"/>
                <a:gd name="T58" fmla="*/ 10 w 127"/>
                <a:gd name="T59" fmla="*/ 99 h 127"/>
                <a:gd name="T60" fmla="*/ 4 w 127"/>
                <a:gd name="T61" fmla="*/ 89 h 127"/>
                <a:gd name="T62" fmla="*/ 1 w 127"/>
                <a:gd name="T63" fmla="*/ 77 h 127"/>
                <a:gd name="T64" fmla="*/ 0 w 127"/>
                <a:gd name="T65" fmla="*/ 6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7" h="127">
                  <a:moveTo>
                    <a:pt x="0" y="64"/>
                  </a:moveTo>
                  <a:lnTo>
                    <a:pt x="1" y="51"/>
                  </a:lnTo>
                  <a:lnTo>
                    <a:pt x="4" y="39"/>
                  </a:lnTo>
                  <a:lnTo>
                    <a:pt x="10" y="28"/>
                  </a:lnTo>
                  <a:lnTo>
                    <a:pt x="19" y="19"/>
                  </a:lnTo>
                  <a:lnTo>
                    <a:pt x="28" y="12"/>
                  </a:lnTo>
                  <a:lnTo>
                    <a:pt x="38" y="5"/>
                  </a:lnTo>
                  <a:lnTo>
                    <a:pt x="51" y="2"/>
                  </a:lnTo>
                  <a:lnTo>
                    <a:pt x="63" y="0"/>
                  </a:lnTo>
                  <a:lnTo>
                    <a:pt x="75" y="2"/>
                  </a:lnTo>
                  <a:lnTo>
                    <a:pt x="88" y="5"/>
                  </a:lnTo>
                  <a:lnTo>
                    <a:pt x="98" y="12"/>
                  </a:lnTo>
                  <a:lnTo>
                    <a:pt x="108" y="19"/>
                  </a:lnTo>
                  <a:lnTo>
                    <a:pt x="115" y="28"/>
                  </a:lnTo>
                  <a:lnTo>
                    <a:pt x="122" y="39"/>
                  </a:lnTo>
                  <a:lnTo>
                    <a:pt x="125" y="51"/>
                  </a:lnTo>
                  <a:lnTo>
                    <a:pt x="127" y="64"/>
                  </a:lnTo>
                  <a:lnTo>
                    <a:pt x="125" y="77"/>
                  </a:lnTo>
                  <a:lnTo>
                    <a:pt x="122" y="89"/>
                  </a:lnTo>
                  <a:lnTo>
                    <a:pt x="115" y="99"/>
                  </a:lnTo>
                  <a:lnTo>
                    <a:pt x="108" y="108"/>
                  </a:lnTo>
                  <a:lnTo>
                    <a:pt x="98" y="117"/>
                  </a:lnTo>
                  <a:lnTo>
                    <a:pt x="88" y="122"/>
                  </a:lnTo>
                  <a:lnTo>
                    <a:pt x="75" y="126"/>
                  </a:lnTo>
                  <a:lnTo>
                    <a:pt x="63" y="127"/>
                  </a:lnTo>
                  <a:lnTo>
                    <a:pt x="51" y="126"/>
                  </a:lnTo>
                  <a:lnTo>
                    <a:pt x="38" y="122"/>
                  </a:lnTo>
                  <a:lnTo>
                    <a:pt x="28" y="117"/>
                  </a:lnTo>
                  <a:lnTo>
                    <a:pt x="19" y="108"/>
                  </a:lnTo>
                  <a:lnTo>
                    <a:pt x="10" y="99"/>
                  </a:lnTo>
                  <a:lnTo>
                    <a:pt x="4" y="89"/>
                  </a:lnTo>
                  <a:lnTo>
                    <a:pt x="1" y="77"/>
                  </a:lnTo>
                  <a:lnTo>
                    <a:pt x="0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6" name="Freeform 23"/>
            <p:cNvSpPr>
              <a:spLocks/>
            </p:cNvSpPr>
            <p:nvPr userDrawn="1"/>
          </p:nvSpPr>
          <p:spPr bwMode="auto">
            <a:xfrm>
              <a:off x="1492251" y="1135063"/>
              <a:ext cx="23813" cy="23813"/>
            </a:xfrm>
            <a:custGeom>
              <a:avLst/>
              <a:gdLst>
                <a:gd name="T0" fmla="*/ 0 w 127"/>
                <a:gd name="T1" fmla="*/ 64 h 127"/>
                <a:gd name="T2" fmla="*/ 1 w 127"/>
                <a:gd name="T3" fmla="*/ 50 h 127"/>
                <a:gd name="T4" fmla="*/ 6 w 127"/>
                <a:gd name="T5" fmla="*/ 39 h 127"/>
                <a:gd name="T6" fmla="*/ 11 w 127"/>
                <a:gd name="T7" fmla="*/ 28 h 127"/>
                <a:gd name="T8" fmla="*/ 19 w 127"/>
                <a:gd name="T9" fmla="*/ 19 h 127"/>
                <a:gd name="T10" fmla="*/ 28 w 127"/>
                <a:gd name="T11" fmla="*/ 11 h 127"/>
                <a:gd name="T12" fmla="*/ 38 w 127"/>
                <a:gd name="T13" fmla="*/ 5 h 127"/>
                <a:gd name="T14" fmla="*/ 51 w 127"/>
                <a:gd name="T15" fmla="*/ 2 h 127"/>
                <a:gd name="T16" fmla="*/ 63 w 127"/>
                <a:gd name="T17" fmla="*/ 0 h 127"/>
                <a:gd name="T18" fmla="*/ 77 w 127"/>
                <a:gd name="T19" fmla="*/ 2 h 127"/>
                <a:gd name="T20" fmla="*/ 88 w 127"/>
                <a:gd name="T21" fmla="*/ 5 h 127"/>
                <a:gd name="T22" fmla="*/ 99 w 127"/>
                <a:gd name="T23" fmla="*/ 11 h 127"/>
                <a:gd name="T24" fmla="*/ 108 w 127"/>
                <a:gd name="T25" fmla="*/ 19 h 127"/>
                <a:gd name="T26" fmla="*/ 116 w 127"/>
                <a:gd name="T27" fmla="*/ 28 h 127"/>
                <a:gd name="T28" fmla="*/ 122 w 127"/>
                <a:gd name="T29" fmla="*/ 39 h 127"/>
                <a:gd name="T30" fmla="*/ 125 w 127"/>
                <a:gd name="T31" fmla="*/ 50 h 127"/>
                <a:gd name="T32" fmla="*/ 127 w 127"/>
                <a:gd name="T33" fmla="*/ 64 h 127"/>
                <a:gd name="T34" fmla="*/ 125 w 127"/>
                <a:gd name="T35" fmla="*/ 76 h 127"/>
                <a:gd name="T36" fmla="*/ 122 w 127"/>
                <a:gd name="T37" fmla="*/ 89 h 127"/>
                <a:gd name="T38" fmla="*/ 116 w 127"/>
                <a:gd name="T39" fmla="*/ 99 h 127"/>
                <a:gd name="T40" fmla="*/ 108 w 127"/>
                <a:gd name="T41" fmla="*/ 108 h 127"/>
                <a:gd name="T42" fmla="*/ 99 w 127"/>
                <a:gd name="T43" fmla="*/ 116 h 127"/>
                <a:gd name="T44" fmla="*/ 88 w 127"/>
                <a:gd name="T45" fmla="*/ 123 h 127"/>
                <a:gd name="T46" fmla="*/ 77 w 127"/>
                <a:gd name="T47" fmla="*/ 126 h 127"/>
                <a:gd name="T48" fmla="*/ 63 w 127"/>
                <a:gd name="T49" fmla="*/ 127 h 127"/>
                <a:gd name="T50" fmla="*/ 51 w 127"/>
                <a:gd name="T51" fmla="*/ 126 h 127"/>
                <a:gd name="T52" fmla="*/ 38 w 127"/>
                <a:gd name="T53" fmla="*/ 123 h 127"/>
                <a:gd name="T54" fmla="*/ 28 w 127"/>
                <a:gd name="T55" fmla="*/ 116 h 127"/>
                <a:gd name="T56" fmla="*/ 19 w 127"/>
                <a:gd name="T57" fmla="*/ 108 h 127"/>
                <a:gd name="T58" fmla="*/ 11 w 127"/>
                <a:gd name="T59" fmla="*/ 99 h 127"/>
                <a:gd name="T60" fmla="*/ 6 w 127"/>
                <a:gd name="T61" fmla="*/ 89 h 127"/>
                <a:gd name="T62" fmla="*/ 1 w 127"/>
                <a:gd name="T63" fmla="*/ 76 h 127"/>
                <a:gd name="T64" fmla="*/ 0 w 127"/>
                <a:gd name="T65" fmla="*/ 6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7" h="127">
                  <a:moveTo>
                    <a:pt x="0" y="64"/>
                  </a:moveTo>
                  <a:lnTo>
                    <a:pt x="1" y="50"/>
                  </a:lnTo>
                  <a:lnTo>
                    <a:pt x="6" y="39"/>
                  </a:lnTo>
                  <a:lnTo>
                    <a:pt x="11" y="28"/>
                  </a:lnTo>
                  <a:lnTo>
                    <a:pt x="19" y="19"/>
                  </a:lnTo>
                  <a:lnTo>
                    <a:pt x="28" y="11"/>
                  </a:lnTo>
                  <a:lnTo>
                    <a:pt x="38" y="5"/>
                  </a:lnTo>
                  <a:lnTo>
                    <a:pt x="51" y="2"/>
                  </a:lnTo>
                  <a:lnTo>
                    <a:pt x="63" y="0"/>
                  </a:lnTo>
                  <a:lnTo>
                    <a:pt x="77" y="2"/>
                  </a:lnTo>
                  <a:lnTo>
                    <a:pt x="88" y="5"/>
                  </a:lnTo>
                  <a:lnTo>
                    <a:pt x="99" y="11"/>
                  </a:lnTo>
                  <a:lnTo>
                    <a:pt x="108" y="19"/>
                  </a:lnTo>
                  <a:lnTo>
                    <a:pt x="116" y="28"/>
                  </a:lnTo>
                  <a:lnTo>
                    <a:pt x="122" y="39"/>
                  </a:lnTo>
                  <a:lnTo>
                    <a:pt x="125" y="50"/>
                  </a:lnTo>
                  <a:lnTo>
                    <a:pt x="127" y="64"/>
                  </a:lnTo>
                  <a:lnTo>
                    <a:pt x="125" y="76"/>
                  </a:lnTo>
                  <a:lnTo>
                    <a:pt x="122" y="89"/>
                  </a:lnTo>
                  <a:lnTo>
                    <a:pt x="116" y="99"/>
                  </a:lnTo>
                  <a:lnTo>
                    <a:pt x="108" y="108"/>
                  </a:lnTo>
                  <a:lnTo>
                    <a:pt x="99" y="116"/>
                  </a:lnTo>
                  <a:lnTo>
                    <a:pt x="88" y="123"/>
                  </a:lnTo>
                  <a:lnTo>
                    <a:pt x="77" y="126"/>
                  </a:lnTo>
                  <a:lnTo>
                    <a:pt x="63" y="127"/>
                  </a:lnTo>
                  <a:lnTo>
                    <a:pt x="51" y="126"/>
                  </a:lnTo>
                  <a:lnTo>
                    <a:pt x="38" y="123"/>
                  </a:lnTo>
                  <a:lnTo>
                    <a:pt x="28" y="116"/>
                  </a:lnTo>
                  <a:lnTo>
                    <a:pt x="19" y="108"/>
                  </a:lnTo>
                  <a:lnTo>
                    <a:pt x="11" y="99"/>
                  </a:lnTo>
                  <a:lnTo>
                    <a:pt x="6" y="89"/>
                  </a:lnTo>
                  <a:lnTo>
                    <a:pt x="1" y="76"/>
                  </a:lnTo>
                  <a:lnTo>
                    <a:pt x="0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7" name="Freeform 24"/>
            <p:cNvSpPr>
              <a:spLocks/>
            </p:cNvSpPr>
            <p:nvPr userDrawn="1"/>
          </p:nvSpPr>
          <p:spPr bwMode="auto">
            <a:xfrm>
              <a:off x="1512888" y="1079501"/>
              <a:ext cx="0" cy="0"/>
            </a:xfrm>
            <a:custGeom>
              <a:avLst/>
              <a:gdLst>
                <a:gd name="T0" fmla="*/ 0 w 2"/>
                <a:gd name="T1" fmla="*/ 1 w 2"/>
                <a:gd name="T2" fmla="*/ 2 w 2"/>
                <a:gd name="T3" fmla="*/ 1 w 2"/>
                <a:gd name="T4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8" name="Freeform 25"/>
            <p:cNvSpPr>
              <a:spLocks/>
            </p:cNvSpPr>
            <p:nvPr userDrawn="1"/>
          </p:nvSpPr>
          <p:spPr bwMode="auto">
            <a:xfrm>
              <a:off x="1436688" y="987426"/>
              <a:ext cx="85725" cy="90488"/>
            </a:xfrm>
            <a:custGeom>
              <a:avLst/>
              <a:gdLst>
                <a:gd name="T0" fmla="*/ 0 w 480"/>
                <a:gd name="T1" fmla="*/ 127 h 513"/>
                <a:gd name="T2" fmla="*/ 25 w 480"/>
                <a:gd name="T3" fmla="*/ 75 h 513"/>
                <a:gd name="T4" fmla="*/ 45 w 480"/>
                <a:gd name="T5" fmla="*/ 31 h 513"/>
                <a:gd name="T6" fmla="*/ 58 w 480"/>
                <a:gd name="T7" fmla="*/ 0 h 513"/>
                <a:gd name="T8" fmla="*/ 156 w 480"/>
                <a:gd name="T9" fmla="*/ 96 h 513"/>
                <a:gd name="T10" fmla="*/ 298 w 480"/>
                <a:gd name="T11" fmla="*/ 240 h 513"/>
                <a:gd name="T12" fmla="*/ 480 w 480"/>
                <a:gd name="T13" fmla="*/ 426 h 513"/>
                <a:gd name="T14" fmla="*/ 429 w 480"/>
                <a:gd name="T15" fmla="*/ 513 h 513"/>
                <a:gd name="T16" fmla="*/ 77 w 480"/>
                <a:gd name="T17" fmla="*/ 140 h 513"/>
                <a:gd name="T18" fmla="*/ 40 w 480"/>
                <a:gd name="T19" fmla="*/ 172 h 513"/>
                <a:gd name="T20" fmla="*/ 0 w 480"/>
                <a:gd name="T21" fmla="*/ 127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0" h="513">
                  <a:moveTo>
                    <a:pt x="0" y="127"/>
                  </a:moveTo>
                  <a:lnTo>
                    <a:pt x="25" y="75"/>
                  </a:lnTo>
                  <a:lnTo>
                    <a:pt x="45" y="31"/>
                  </a:lnTo>
                  <a:lnTo>
                    <a:pt x="58" y="0"/>
                  </a:lnTo>
                  <a:lnTo>
                    <a:pt x="156" y="96"/>
                  </a:lnTo>
                  <a:lnTo>
                    <a:pt x="298" y="240"/>
                  </a:lnTo>
                  <a:lnTo>
                    <a:pt x="480" y="426"/>
                  </a:lnTo>
                  <a:lnTo>
                    <a:pt x="429" y="513"/>
                  </a:lnTo>
                  <a:lnTo>
                    <a:pt x="77" y="140"/>
                  </a:lnTo>
                  <a:lnTo>
                    <a:pt x="40" y="172"/>
                  </a:lnTo>
                  <a:lnTo>
                    <a:pt x="0" y="1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9" name="Freeform 26"/>
            <p:cNvSpPr>
              <a:spLocks noEditPoints="1"/>
            </p:cNvSpPr>
            <p:nvPr userDrawn="1"/>
          </p:nvSpPr>
          <p:spPr bwMode="auto">
            <a:xfrm>
              <a:off x="658813" y="350838"/>
              <a:ext cx="514350" cy="711200"/>
            </a:xfrm>
            <a:custGeom>
              <a:avLst/>
              <a:gdLst>
                <a:gd name="T0" fmla="*/ 1483 w 2909"/>
                <a:gd name="T1" fmla="*/ 2458 h 4026"/>
                <a:gd name="T2" fmla="*/ 1483 w 2909"/>
                <a:gd name="T3" fmla="*/ 4026 h 4026"/>
                <a:gd name="T4" fmla="*/ 1427 w 2909"/>
                <a:gd name="T5" fmla="*/ 4026 h 4026"/>
                <a:gd name="T6" fmla="*/ 1427 w 2909"/>
                <a:gd name="T7" fmla="*/ 2458 h 4026"/>
                <a:gd name="T8" fmla="*/ 1455 w 2909"/>
                <a:gd name="T9" fmla="*/ 2459 h 4026"/>
                <a:gd name="T10" fmla="*/ 1483 w 2909"/>
                <a:gd name="T11" fmla="*/ 2458 h 4026"/>
                <a:gd name="T12" fmla="*/ 1748 w 2909"/>
                <a:gd name="T13" fmla="*/ 2320 h 4026"/>
                <a:gd name="T14" fmla="*/ 2845 w 2909"/>
                <a:gd name="T15" fmla="*/ 3417 h 4026"/>
                <a:gd name="T16" fmla="*/ 2805 w 2909"/>
                <a:gd name="T17" fmla="*/ 3458 h 4026"/>
                <a:gd name="T18" fmla="*/ 1708 w 2909"/>
                <a:gd name="T19" fmla="*/ 2361 h 4026"/>
                <a:gd name="T20" fmla="*/ 1728 w 2909"/>
                <a:gd name="T21" fmla="*/ 2342 h 4026"/>
                <a:gd name="T22" fmla="*/ 1748 w 2909"/>
                <a:gd name="T23" fmla="*/ 2320 h 4026"/>
                <a:gd name="T24" fmla="*/ 1698 w 2909"/>
                <a:gd name="T25" fmla="*/ 1785 h 4026"/>
                <a:gd name="T26" fmla="*/ 2869 w 2909"/>
                <a:gd name="T27" fmla="*/ 615 h 4026"/>
                <a:gd name="T28" fmla="*/ 2909 w 2909"/>
                <a:gd name="T29" fmla="*/ 655 h 4026"/>
                <a:gd name="T30" fmla="*/ 1740 w 2909"/>
                <a:gd name="T31" fmla="*/ 1826 h 4026"/>
                <a:gd name="T32" fmla="*/ 1720 w 2909"/>
                <a:gd name="T33" fmla="*/ 1805 h 4026"/>
                <a:gd name="T34" fmla="*/ 1698 w 2909"/>
                <a:gd name="T35" fmla="*/ 1785 h 4026"/>
                <a:gd name="T36" fmla="*/ 1427 w 2909"/>
                <a:gd name="T37" fmla="*/ 1698 h 4026"/>
                <a:gd name="T38" fmla="*/ 1427 w 2909"/>
                <a:gd name="T39" fmla="*/ 0 h 4026"/>
                <a:gd name="T40" fmla="*/ 1483 w 2909"/>
                <a:gd name="T41" fmla="*/ 0 h 4026"/>
                <a:gd name="T42" fmla="*/ 1483 w 2909"/>
                <a:gd name="T43" fmla="*/ 1698 h 4026"/>
                <a:gd name="T44" fmla="*/ 1455 w 2909"/>
                <a:gd name="T45" fmla="*/ 1696 h 4026"/>
                <a:gd name="T46" fmla="*/ 1427 w 2909"/>
                <a:gd name="T47" fmla="*/ 1698 h 4026"/>
                <a:gd name="T48" fmla="*/ 1170 w 2909"/>
                <a:gd name="T49" fmla="*/ 1825 h 4026"/>
                <a:gd name="T50" fmla="*/ 0 w 2909"/>
                <a:gd name="T51" fmla="*/ 653 h 4026"/>
                <a:gd name="T52" fmla="*/ 41 w 2909"/>
                <a:gd name="T53" fmla="*/ 613 h 4026"/>
                <a:gd name="T54" fmla="*/ 1212 w 2909"/>
                <a:gd name="T55" fmla="*/ 1784 h 4026"/>
                <a:gd name="T56" fmla="*/ 1191 w 2909"/>
                <a:gd name="T57" fmla="*/ 1804 h 4026"/>
                <a:gd name="T58" fmla="*/ 1170 w 2909"/>
                <a:gd name="T59" fmla="*/ 1825 h 4026"/>
                <a:gd name="T60" fmla="*/ 67 w 2909"/>
                <a:gd name="T61" fmla="*/ 3417 h 4026"/>
                <a:gd name="T62" fmla="*/ 1163 w 2909"/>
                <a:gd name="T63" fmla="*/ 2321 h 4026"/>
                <a:gd name="T64" fmla="*/ 1182 w 2909"/>
                <a:gd name="T65" fmla="*/ 2343 h 4026"/>
                <a:gd name="T66" fmla="*/ 1202 w 2909"/>
                <a:gd name="T67" fmla="*/ 2362 h 4026"/>
                <a:gd name="T68" fmla="*/ 107 w 2909"/>
                <a:gd name="T69" fmla="*/ 3457 h 4026"/>
                <a:gd name="T70" fmla="*/ 67 w 2909"/>
                <a:gd name="T71" fmla="*/ 3417 h 4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09" h="4026">
                  <a:moveTo>
                    <a:pt x="1483" y="2458"/>
                  </a:moveTo>
                  <a:lnTo>
                    <a:pt x="1483" y="4026"/>
                  </a:lnTo>
                  <a:lnTo>
                    <a:pt x="1427" y="4026"/>
                  </a:lnTo>
                  <a:lnTo>
                    <a:pt x="1427" y="2458"/>
                  </a:lnTo>
                  <a:lnTo>
                    <a:pt x="1455" y="2459"/>
                  </a:lnTo>
                  <a:lnTo>
                    <a:pt x="1483" y="2458"/>
                  </a:lnTo>
                  <a:close/>
                  <a:moveTo>
                    <a:pt x="1748" y="2320"/>
                  </a:moveTo>
                  <a:lnTo>
                    <a:pt x="2845" y="3417"/>
                  </a:lnTo>
                  <a:lnTo>
                    <a:pt x="2805" y="3458"/>
                  </a:lnTo>
                  <a:lnTo>
                    <a:pt x="1708" y="2361"/>
                  </a:lnTo>
                  <a:lnTo>
                    <a:pt x="1728" y="2342"/>
                  </a:lnTo>
                  <a:lnTo>
                    <a:pt x="1748" y="2320"/>
                  </a:lnTo>
                  <a:close/>
                  <a:moveTo>
                    <a:pt x="1698" y="1785"/>
                  </a:moveTo>
                  <a:lnTo>
                    <a:pt x="2869" y="615"/>
                  </a:lnTo>
                  <a:lnTo>
                    <a:pt x="2909" y="655"/>
                  </a:lnTo>
                  <a:lnTo>
                    <a:pt x="1740" y="1826"/>
                  </a:lnTo>
                  <a:lnTo>
                    <a:pt x="1720" y="1805"/>
                  </a:lnTo>
                  <a:lnTo>
                    <a:pt x="1698" y="1785"/>
                  </a:lnTo>
                  <a:close/>
                  <a:moveTo>
                    <a:pt x="1427" y="1698"/>
                  </a:moveTo>
                  <a:lnTo>
                    <a:pt x="1427" y="0"/>
                  </a:lnTo>
                  <a:lnTo>
                    <a:pt x="1483" y="0"/>
                  </a:lnTo>
                  <a:lnTo>
                    <a:pt x="1483" y="1698"/>
                  </a:lnTo>
                  <a:lnTo>
                    <a:pt x="1455" y="1696"/>
                  </a:lnTo>
                  <a:lnTo>
                    <a:pt x="1427" y="1698"/>
                  </a:lnTo>
                  <a:close/>
                  <a:moveTo>
                    <a:pt x="1170" y="1825"/>
                  </a:moveTo>
                  <a:lnTo>
                    <a:pt x="0" y="653"/>
                  </a:lnTo>
                  <a:lnTo>
                    <a:pt x="41" y="613"/>
                  </a:lnTo>
                  <a:lnTo>
                    <a:pt x="1212" y="1784"/>
                  </a:lnTo>
                  <a:lnTo>
                    <a:pt x="1191" y="1804"/>
                  </a:lnTo>
                  <a:lnTo>
                    <a:pt x="1170" y="1825"/>
                  </a:lnTo>
                  <a:close/>
                  <a:moveTo>
                    <a:pt x="67" y="3417"/>
                  </a:moveTo>
                  <a:lnTo>
                    <a:pt x="1163" y="2321"/>
                  </a:lnTo>
                  <a:lnTo>
                    <a:pt x="1182" y="2343"/>
                  </a:lnTo>
                  <a:lnTo>
                    <a:pt x="1202" y="2362"/>
                  </a:lnTo>
                  <a:lnTo>
                    <a:pt x="107" y="3457"/>
                  </a:lnTo>
                  <a:lnTo>
                    <a:pt x="67" y="3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0" name="Freeform 27"/>
            <p:cNvSpPr>
              <a:spLocks/>
            </p:cNvSpPr>
            <p:nvPr userDrawn="1"/>
          </p:nvSpPr>
          <p:spPr bwMode="auto">
            <a:xfrm>
              <a:off x="915988" y="646113"/>
              <a:ext cx="71438" cy="71438"/>
            </a:xfrm>
            <a:custGeom>
              <a:avLst/>
              <a:gdLst>
                <a:gd name="T0" fmla="*/ 408 w 408"/>
                <a:gd name="T1" fmla="*/ 410 h 410"/>
                <a:gd name="T2" fmla="*/ 408 w 408"/>
                <a:gd name="T3" fmla="*/ 410 h 410"/>
                <a:gd name="T4" fmla="*/ 406 w 408"/>
                <a:gd name="T5" fmla="*/ 368 h 410"/>
                <a:gd name="T6" fmla="*/ 400 w 408"/>
                <a:gd name="T7" fmla="*/ 328 h 410"/>
                <a:gd name="T8" fmla="*/ 391 w 408"/>
                <a:gd name="T9" fmla="*/ 288 h 410"/>
                <a:gd name="T10" fmla="*/ 376 w 408"/>
                <a:gd name="T11" fmla="*/ 251 h 410"/>
                <a:gd name="T12" fmla="*/ 360 w 408"/>
                <a:gd name="T13" fmla="*/ 215 h 410"/>
                <a:gd name="T14" fmla="*/ 338 w 408"/>
                <a:gd name="T15" fmla="*/ 181 h 410"/>
                <a:gd name="T16" fmla="*/ 315 w 408"/>
                <a:gd name="T17" fmla="*/ 149 h 410"/>
                <a:gd name="T18" fmla="*/ 289 w 408"/>
                <a:gd name="T19" fmla="*/ 120 h 410"/>
                <a:gd name="T20" fmla="*/ 260 w 408"/>
                <a:gd name="T21" fmla="*/ 95 h 410"/>
                <a:gd name="T22" fmla="*/ 229 w 408"/>
                <a:gd name="T23" fmla="*/ 71 h 410"/>
                <a:gd name="T24" fmla="*/ 195 w 408"/>
                <a:gd name="T25" fmla="*/ 50 h 410"/>
                <a:gd name="T26" fmla="*/ 159 w 408"/>
                <a:gd name="T27" fmla="*/ 32 h 410"/>
                <a:gd name="T28" fmla="*/ 121 w 408"/>
                <a:gd name="T29" fmla="*/ 18 h 410"/>
                <a:gd name="T30" fmla="*/ 83 w 408"/>
                <a:gd name="T31" fmla="*/ 9 h 410"/>
                <a:gd name="T32" fmla="*/ 42 w 408"/>
                <a:gd name="T33" fmla="*/ 2 h 410"/>
                <a:gd name="T34" fmla="*/ 0 w 408"/>
                <a:gd name="T35" fmla="*/ 0 h 410"/>
                <a:gd name="T36" fmla="*/ 0 w 408"/>
                <a:gd name="T37" fmla="*/ 58 h 410"/>
                <a:gd name="T38" fmla="*/ 36 w 408"/>
                <a:gd name="T39" fmla="*/ 60 h 410"/>
                <a:gd name="T40" fmla="*/ 71 w 408"/>
                <a:gd name="T41" fmla="*/ 65 h 410"/>
                <a:gd name="T42" fmla="*/ 104 w 408"/>
                <a:gd name="T43" fmla="*/ 74 h 410"/>
                <a:gd name="T44" fmla="*/ 136 w 408"/>
                <a:gd name="T45" fmla="*/ 85 h 410"/>
                <a:gd name="T46" fmla="*/ 166 w 408"/>
                <a:gd name="T47" fmla="*/ 100 h 410"/>
                <a:gd name="T48" fmla="*/ 196 w 408"/>
                <a:gd name="T49" fmla="*/ 118 h 410"/>
                <a:gd name="T50" fmla="*/ 223 w 408"/>
                <a:gd name="T51" fmla="*/ 138 h 410"/>
                <a:gd name="T52" fmla="*/ 248 w 408"/>
                <a:gd name="T53" fmla="*/ 162 h 410"/>
                <a:gd name="T54" fmla="*/ 270 w 408"/>
                <a:gd name="T55" fmla="*/ 186 h 410"/>
                <a:gd name="T56" fmla="*/ 291 w 408"/>
                <a:gd name="T57" fmla="*/ 214 h 410"/>
                <a:gd name="T58" fmla="*/ 308 w 408"/>
                <a:gd name="T59" fmla="*/ 242 h 410"/>
                <a:gd name="T60" fmla="*/ 323 w 408"/>
                <a:gd name="T61" fmla="*/ 274 h 410"/>
                <a:gd name="T62" fmla="*/ 335 w 408"/>
                <a:gd name="T63" fmla="*/ 305 h 410"/>
                <a:gd name="T64" fmla="*/ 344 w 408"/>
                <a:gd name="T65" fmla="*/ 339 h 410"/>
                <a:gd name="T66" fmla="*/ 348 w 408"/>
                <a:gd name="T67" fmla="*/ 374 h 410"/>
                <a:gd name="T68" fmla="*/ 350 w 408"/>
                <a:gd name="T69" fmla="*/ 410 h 410"/>
                <a:gd name="T70" fmla="*/ 350 w 408"/>
                <a:gd name="T71" fmla="*/ 410 h 410"/>
                <a:gd name="T72" fmla="*/ 408 w 408"/>
                <a:gd name="T73" fmla="*/ 41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08" h="410">
                  <a:moveTo>
                    <a:pt x="408" y="410"/>
                  </a:moveTo>
                  <a:lnTo>
                    <a:pt x="408" y="410"/>
                  </a:lnTo>
                  <a:lnTo>
                    <a:pt x="406" y="368"/>
                  </a:lnTo>
                  <a:lnTo>
                    <a:pt x="400" y="328"/>
                  </a:lnTo>
                  <a:lnTo>
                    <a:pt x="391" y="288"/>
                  </a:lnTo>
                  <a:lnTo>
                    <a:pt x="376" y="251"/>
                  </a:lnTo>
                  <a:lnTo>
                    <a:pt x="360" y="215"/>
                  </a:lnTo>
                  <a:lnTo>
                    <a:pt x="338" y="181"/>
                  </a:lnTo>
                  <a:lnTo>
                    <a:pt x="315" y="149"/>
                  </a:lnTo>
                  <a:lnTo>
                    <a:pt x="289" y="120"/>
                  </a:lnTo>
                  <a:lnTo>
                    <a:pt x="260" y="95"/>
                  </a:lnTo>
                  <a:lnTo>
                    <a:pt x="229" y="71"/>
                  </a:lnTo>
                  <a:lnTo>
                    <a:pt x="195" y="50"/>
                  </a:lnTo>
                  <a:lnTo>
                    <a:pt x="159" y="32"/>
                  </a:lnTo>
                  <a:lnTo>
                    <a:pt x="121" y="18"/>
                  </a:lnTo>
                  <a:lnTo>
                    <a:pt x="83" y="9"/>
                  </a:lnTo>
                  <a:lnTo>
                    <a:pt x="42" y="2"/>
                  </a:lnTo>
                  <a:lnTo>
                    <a:pt x="0" y="0"/>
                  </a:lnTo>
                  <a:lnTo>
                    <a:pt x="0" y="58"/>
                  </a:lnTo>
                  <a:lnTo>
                    <a:pt x="36" y="60"/>
                  </a:lnTo>
                  <a:lnTo>
                    <a:pt x="71" y="65"/>
                  </a:lnTo>
                  <a:lnTo>
                    <a:pt x="104" y="74"/>
                  </a:lnTo>
                  <a:lnTo>
                    <a:pt x="136" y="85"/>
                  </a:lnTo>
                  <a:lnTo>
                    <a:pt x="166" y="100"/>
                  </a:lnTo>
                  <a:lnTo>
                    <a:pt x="196" y="118"/>
                  </a:lnTo>
                  <a:lnTo>
                    <a:pt x="223" y="138"/>
                  </a:lnTo>
                  <a:lnTo>
                    <a:pt x="248" y="162"/>
                  </a:lnTo>
                  <a:lnTo>
                    <a:pt x="270" y="186"/>
                  </a:lnTo>
                  <a:lnTo>
                    <a:pt x="291" y="214"/>
                  </a:lnTo>
                  <a:lnTo>
                    <a:pt x="308" y="242"/>
                  </a:lnTo>
                  <a:lnTo>
                    <a:pt x="323" y="274"/>
                  </a:lnTo>
                  <a:lnTo>
                    <a:pt x="335" y="305"/>
                  </a:lnTo>
                  <a:lnTo>
                    <a:pt x="344" y="339"/>
                  </a:lnTo>
                  <a:lnTo>
                    <a:pt x="348" y="374"/>
                  </a:lnTo>
                  <a:lnTo>
                    <a:pt x="350" y="410"/>
                  </a:lnTo>
                  <a:lnTo>
                    <a:pt x="350" y="410"/>
                  </a:lnTo>
                  <a:lnTo>
                    <a:pt x="408" y="4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1" name="Freeform 28"/>
            <p:cNvSpPr>
              <a:spLocks/>
            </p:cNvSpPr>
            <p:nvPr userDrawn="1"/>
          </p:nvSpPr>
          <p:spPr bwMode="auto">
            <a:xfrm>
              <a:off x="915988" y="717551"/>
              <a:ext cx="71438" cy="73025"/>
            </a:xfrm>
            <a:custGeom>
              <a:avLst/>
              <a:gdLst>
                <a:gd name="T0" fmla="*/ 0 w 408"/>
                <a:gd name="T1" fmla="*/ 411 h 411"/>
                <a:gd name="T2" fmla="*/ 0 w 408"/>
                <a:gd name="T3" fmla="*/ 411 h 411"/>
                <a:gd name="T4" fmla="*/ 42 w 408"/>
                <a:gd name="T5" fmla="*/ 409 h 411"/>
                <a:gd name="T6" fmla="*/ 83 w 408"/>
                <a:gd name="T7" fmla="*/ 402 h 411"/>
                <a:gd name="T8" fmla="*/ 121 w 408"/>
                <a:gd name="T9" fmla="*/ 392 h 411"/>
                <a:gd name="T10" fmla="*/ 159 w 408"/>
                <a:gd name="T11" fmla="*/ 379 h 411"/>
                <a:gd name="T12" fmla="*/ 195 w 408"/>
                <a:gd name="T13" fmla="*/ 360 h 411"/>
                <a:gd name="T14" fmla="*/ 229 w 408"/>
                <a:gd name="T15" fmla="*/ 340 h 411"/>
                <a:gd name="T16" fmla="*/ 260 w 408"/>
                <a:gd name="T17" fmla="*/ 316 h 411"/>
                <a:gd name="T18" fmla="*/ 289 w 408"/>
                <a:gd name="T19" fmla="*/ 290 h 411"/>
                <a:gd name="T20" fmla="*/ 315 w 408"/>
                <a:gd name="T21" fmla="*/ 261 h 411"/>
                <a:gd name="T22" fmla="*/ 338 w 408"/>
                <a:gd name="T23" fmla="*/ 229 h 411"/>
                <a:gd name="T24" fmla="*/ 360 w 408"/>
                <a:gd name="T25" fmla="*/ 195 h 411"/>
                <a:gd name="T26" fmla="*/ 376 w 408"/>
                <a:gd name="T27" fmla="*/ 160 h 411"/>
                <a:gd name="T28" fmla="*/ 391 w 408"/>
                <a:gd name="T29" fmla="*/ 121 h 411"/>
                <a:gd name="T30" fmla="*/ 400 w 408"/>
                <a:gd name="T31" fmla="*/ 82 h 411"/>
                <a:gd name="T32" fmla="*/ 406 w 408"/>
                <a:gd name="T33" fmla="*/ 42 h 411"/>
                <a:gd name="T34" fmla="*/ 408 w 408"/>
                <a:gd name="T35" fmla="*/ 0 h 411"/>
                <a:gd name="T36" fmla="*/ 350 w 408"/>
                <a:gd name="T37" fmla="*/ 0 h 411"/>
                <a:gd name="T38" fmla="*/ 348 w 408"/>
                <a:gd name="T39" fmla="*/ 36 h 411"/>
                <a:gd name="T40" fmla="*/ 344 w 408"/>
                <a:gd name="T41" fmla="*/ 72 h 411"/>
                <a:gd name="T42" fmla="*/ 335 w 408"/>
                <a:gd name="T43" fmla="*/ 105 h 411"/>
                <a:gd name="T44" fmla="*/ 323 w 408"/>
                <a:gd name="T45" fmla="*/ 137 h 411"/>
                <a:gd name="T46" fmla="*/ 308 w 408"/>
                <a:gd name="T47" fmla="*/ 168 h 411"/>
                <a:gd name="T48" fmla="*/ 291 w 408"/>
                <a:gd name="T49" fmla="*/ 198 h 411"/>
                <a:gd name="T50" fmla="*/ 270 w 408"/>
                <a:gd name="T51" fmla="*/ 224 h 411"/>
                <a:gd name="T52" fmla="*/ 248 w 408"/>
                <a:gd name="T53" fmla="*/ 249 h 411"/>
                <a:gd name="T54" fmla="*/ 223 w 408"/>
                <a:gd name="T55" fmla="*/ 273 h 411"/>
                <a:gd name="T56" fmla="*/ 196 w 408"/>
                <a:gd name="T57" fmla="*/ 292 h 411"/>
                <a:gd name="T58" fmla="*/ 166 w 408"/>
                <a:gd name="T59" fmla="*/ 311 h 411"/>
                <a:gd name="T60" fmla="*/ 136 w 408"/>
                <a:gd name="T61" fmla="*/ 325 h 411"/>
                <a:gd name="T62" fmla="*/ 104 w 408"/>
                <a:gd name="T63" fmla="*/ 337 h 411"/>
                <a:gd name="T64" fmla="*/ 71 w 408"/>
                <a:gd name="T65" fmla="*/ 346 h 411"/>
                <a:gd name="T66" fmla="*/ 36 w 408"/>
                <a:gd name="T67" fmla="*/ 351 h 411"/>
                <a:gd name="T68" fmla="*/ 0 w 408"/>
                <a:gd name="T69" fmla="*/ 353 h 411"/>
                <a:gd name="T70" fmla="*/ 0 w 408"/>
                <a:gd name="T71" fmla="*/ 353 h 411"/>
                <a:gd name="T72" fmla="*/ 0 w 408"/>
                <a:gd name="T73" fmla="*/ 411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08" h="411">
                  <a:moveTo>
                    <a:pt x="0" y="411"/>
                  </a:moveTo>
                  <a:lnTo>
                    <a:pt x="0" y="411"/>
                  </a:lnTo>
                  <a:lnTo>
                    <a:pt x="42" y="409"/>
                  </a:lnTo>
                  <a:lnTo>
                    <a:pt x="83" y="402"/>
                  </a:lnTo>
                  <a:lnTo>
                    <a:pt x="121" y="392"/>
                  </a:lnTo>
                  <a:lnTo>
                    <a:pt x="159" y="379"/>
                  </a:lnTo>
                  <a:lnTo>
                    <a:pt x="195" y="360"/>
                  </a:lnTo>
                  <a:lnTo>
                    <a:pt x="229" y="340"/>
                  </a:lnTo>
                  <a:lnTo>
                    <a:pt x="260" y="316"/>
                  </a:lnTo>
                  <a:lnTo>
                    <a:pt x="289" y="290"/>
                  </a:lnTo>
                  <a:lnTo>
                    <a:pt x="315" y="261"/>
                  </a:lnTo>
                  <a:lnTo>
                    <a:pt x="338" y="229"/>
                  </a:lnTo>
                  <a:lnTo>
                    <a:pt x="360" y="195"/>
                  </a:lnTo>
                  <a:lnTo>
                    <a:pt x="376" y="160"/>
                  </a:lnTo>
                  <a:lnTo>
                    <a:pt x="391" y="121"/>
                  </a:lnTo>
                  <a:lnTo>
                    <a:pt x="400" y="82"/>
                  </a:lnTo>
                  <a:lnTo>
                    <a:pt x="406" y="42"/>
                  </a:lnTo>
                  <a:lnTo>
                    <a:pt x="408" y="0"/>
                  </a:lnTo>
                  <a:lnTo>
                    <a:pt x="350" y="0"/>
                  </a:lnTo>
                  <a:lnTo>
                    <a:pt x="348" y="36"/>
                  </a:lnTo>
                  <a:lnTo>
                    <a:pt x="344" y="72"/>
                  </a:lnTo>
                  <a:lnTo>
                    <a:pt x="335" y="105"/>
                  </a:lnTo>
                  <a:lnTo>
                    <a:pt x="323" y="137"/>
                  </a:lnTo>
                  <a:lnTo>
                    <a:pt x="308" y="168"/>
                  </a:lnTo>
                  <a:lnTo>
                    <a:pt x="291" y="198"/>
                  </a:lnTo>
                  <a:lnTo>
                    <a:pt x="270" y="224"/>
                  </a:lnTo>
                  <a:lnTo>
                    <a:pt x="248" y="249"/>
                  </a:lnTo>
                  <a:lnTo>
                    <a:pt x="223" y="273"/>
                  </a:lnTo>
                  <a:lnTo>
                    <a:pt x="196" y="292"/>
                  </a:lnTo>
                  <a:lnTo>
                    <a:pt x="166" y="311"/>
                  </a:lnTo>
                  <a:lnTo>
                    <a:pt x="136" y="325"/>
                  </a:lnTo>
                  <a:lnTo>
                    <a:pt x="104" y="337"/>
                  </a:lnTo>
                  <a:lnTo>
                    <a:pt x="71" y="346"/>
                  </a:lnTo>
                  <a:lnTo>
                    <a:pt x="36" y="351"/>
                  </a:lnTo>
                  <a:lnTo>
                    <a:pt x="0" y="353"/>
                  </a:lnTo>
                  <a:lnTo>
                    <a:pt x="0" y="353"/>
                  </a:lnTo>
                  <a:lnTo>
                    <a:pt x="0" y="4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2" name="Freeform 29"/>
            <p:cNvSpPr>
              <a:spLocks/>
            </p:cNvSpPr>
            <p:nvPr userDrawn="1"/>
          </p:nvSpPr>
          <p:spPr bwMode="auto">
            <a:xfrm>
              <a:off x="844551" y="717551"/>
              <a:ext cx="71438" cy="73025"/>
            </a:xfrm>
            <a:custGeom>
              <a:avLst/>
              <a:gdLst>
                <a:gd name="T0" fmla="*/ 0 w 409"/>
                <a:gd name="T1" fmla="*/ 0 h 411"/>
                <a:gd name="T2" fmla="*/ 0 w 409"/>
                <a:gd name="T3" fmla="*/ 0 h 411"/>
                <a:gd name="T4" fmla="*/ 2 w 409"/>
                <a:gd name="T5" fmla="*/ 42 h 411"/>
                <a:gd name="T6" fmla="*/ 8 w 409"/>
                <a:gd name="T7" fmla="*/ 83 h 411"/>
                <a:gd name="T8" fmla="*/ 18 w 409"/>
                <a:gd name="T9" fmla="*/ 121 h 411"/>
                <a:gd name="T10" fmla="*/ 32 w 409"/>
                <a:gd name="T11" fmla="*/ 160 h 411"/>
                <a:gd name="T12" fmla="*/ 48 w 409"/>
                <a:gd name="T13" fmla="*/ 195 h 411"/>
                <a:gd name="T14" fmla="*/ 70 w 409"/>
                <a:gd name="T15" fmla="*/ 229 h 411"/>
                <a:gd name="T16" fmla="*/ 93 w 409"/>
                <a:gd name="T17" fmla="*/ 261 h 411"/>
                <a:gd name="T18" fmla="*/ 119 w 409"/>
                <a:gd name="T19" fmla="*/ 290 h 411"/>
                <a:gd name="T20" fmla="*/ 148 w 409"/>
                <a:gd name="T21" fmla="*/ 317 h 411"/>
                <a:gd name="T22" fmla="*/ 180 w 409"/>
                <a:gd name="T23" fmla="*/ 340 h 411"/>
                <a:gd name="T24" fmla="*/ 213 w 409"/>
                <a:gd name="T25" fmla="*/ 360 h 411"/>
                <a:gd name="T26" fmla="*/ 249 w 409"/>
                <a:gd name="T27" fmla="*/ 379 h 411"/>
                <a:gd name="T28" fmla="*/ 287 w 409"/>
                <a:gd name="T29" fmla="*/ 392 h 411"/>
                <a:gd name="T30" fmla="*/ 326 w 409"/>
                <a:gd name="T31" fmla="*/ 402 h 411"/>
                <a:gd name="T32" fmla="*/ 366 w 409"/>
                <a:gd name="T33" fmla="*/ 409 h 411"/>
                <a:gd name="T34" fmla="*/ 409 w 409"/>
                <a:gd name="T35" fmla="*/ 411 h 411"/>
                <a:gd name="T36" fmla="*/ 409 w 409"/>
                <a:gd name="T37" fmla="*/ 353 h 411"/>
                <a:gd name="T38" fmla="*/ 372 w 409"/>
                <a:gd name="T39" fmla="*/ 351 h 411"/>
                <a:gd name="T40" fmla="*/ 339 w 409"/>
                <a:gd name="T41" fmla="*/ 346 h 411"/>
                <a:gd name="T42" fmla="*/ 304 w 409"/>
                <a:gd name="T43" fmla="*/ 337 h 411"/>
                <a:gd name="T44" fmla="*/ 272 w 409"/>
                <a:gd name="T45" fmla="*/ 325 h 411"/>
                <a:gd name="T46" fmla="*/ 242 w 409"/>
                <a:gd name="T47" fmla="*/ 311 h 411"/>
                <a:gd name="T48" fmla="*/ 213 w 409"/>
                <a:gd name="T49" fmla="*/ 292 h 411"/>
                <a:gd name="T50" fmla="*/ 185 w 409"/>
                <a:gd name="T51" fmla="*/ 272 h 411"/>
                <a:gd name="T52" fmla="*/ 160 w 409"/>
                <a:gd name="T53" fmla="*/ 249 h 411"/>
                <a:gd name="T54" fmla="*/ 138 w 409"/>
                <a:gd name="T55" fmla="*/ 224 h 411"/>
                <a:gd name="T56" fmla="*/ 117 w 409"/>
                <a:gd name="T57" fmla="*/ 198 h 411"/>
                <a:gd name="T58" fmla="*/ 100 w 409"/>
                <a:gd name="T59" fmla="*/ 168 h 411"/>
                <a:gd name="T60" fmla="*/ 85 w 409"/>
                <a:gd name="T61" fmla="*/ 137 h 411"/>
                <a:gd name="T62" fmla="*/ 74 w 409"/>
                <a:gd name="T63" fmla="*/ 105 h 411"/>
                <a:gd name="T64" fmla="*/ 64 w 409"/>
                <a:gd name="T65" fmla="*/ 71 h 411"/>
                <a:gd name="T66" fmla="*/ 60 w 409"/>
                <a:gd name="T67" fmla="*/ 36 h 411"/>
                <a:gd name="T68" fmla="*/ 58 w 409"/>
                <a:gd name="T69" fmla="*/ 0 h 411"/>
                <a:gd name="T70" fmla="*/ 58 w 409"/>
                <a:gd name="T71" fmla="*/ 0 h 411"/>
                <a:gd name="T72" fmla="*/ 0 w 409"/>
                <a:gd name="T73" fmla="*/ 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09" h="411">
                  <a:moveTo>
                    <a:pt x="0" y="0"/>
                  </a:moveTo>
                  <a:lnTo>
                    <a:pt x="0" y="0"/>
                  </a:lnTo>
                  <a:lnTo>
                    <a:pt x="2" y="42"/>
                  </a:lnTo>
                  <a:lnTo>
                    <a:pt x="8" y="83"/>
                  </a:lnTo>
                  <a:lnTo>
                    <a:pt x="18" y="121"/>
                  </a:lnTo>
                  <a:lnTo>
                    <a:pt x="32" y="160"/>
                  </a:lnTo>
                  <a:lnTo>
                    <a:pt x="48" y="195"/>
                  </a:lnTo>
                  <a:lnTo>
                    <a:pt x="70" y="229"/>
                  </a:lnTo>
                  <a:lnTo>
                    <a:pt x="93" y="261"/>
                  </a:lnTo>
                  <a:lnTo>
                    <a:pt x="119" y="290"/>
                  </a:lnTo>
                  <a:lnTo>
                    <a:pt x="148" y="317"/>
                  </a:lnTo>
                  <a:lnTo>
                    <a:pt x="180" y="340"/>
                  </a:lnTo>
                  <a:lnTo>
                    <a:pt x="213" y="360"/>
                  </a:lnTo>
                  <a:lnTo>
                    <a:pt x="249" y="379"/>
                  </a:lnTo>
                  <a:lnTo>
                    <a:pt x="287" y="392"/>
                  </a:lnTo>
                  <a:lnTo>
                    <a:pt x="326" y="402"/>
                  </a:lnTo>
                  <a:lnTo>
                    <a:pt x="366" y="409"/>
                  </a:lnTo>
                  <a:lnTo>
                    <a:pt x="409" y="411"/>
                  </a:lnTo>
                  <a:lnTo>
                    <a:pt x="409" y="353"/>
                  </a:lnTo>
                  <a:lnTo>
                    <a:pt x="372" y="351"/>
                  </a:lnTo>
                  <a:lnTo>
                    <a:pt x="339" y="346"/>
                  </a:lnTo>
                  <a:lnTo>
                    <a:pt x="304" y="337"/>
                  </a:lnTo>
                  <a:lnTo>
                    <a:pt x="272" y="325"/>
                  </a:lnTo>
                  <a:lnTo>
                    <a:pt x="242" y="311"/>
                  </a:lnTo>
                  <a:lnTo>
                    <a:pt x="213" y="292"/>
                  </a:lnTo>
                  <a:lnTo>
                    <a:pt x="185" y="272"/>
                  </a:lnTo>
                  <a:lnTo>
                    <a:pt x="160" y="249"/>
                  </a:lnTo>
                  <a:lnTo>
                    <a:pt x="138" y="224"/>
                  </a:lnTo>
                  <a:lnTo>
                    <a:pt x="117" y="198"/>
                  </a:lnTo>
                  <a:lnTo>
                    <a:pt x="100" y="168"/>
                  </a:lnTo>
                  <a:lnTo>
                    <a:pt x="85" y="137"/>
                  </a:lnTo>
                  <a:lnTo>
                    <a:pt x="74" y="105"/>
                  </a:lnTo>
                  <a:lnTo>
                    <a:pt x="64" y="71"/>
                  </a:lnTo>
                  <a:lnTo>
                    <a:pt x="60" y="36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3" name="Freeform 30"/>
            <p:cNvSpPr>
              <a:spLocks/>
            </p:cNvSpPr>
            <p:nvPr userDrawn="1"/>
          </p:nvSpPr>
          <p:spPr bwMode="auto">
            <a:xfrm>
              <a:off x="844551" y="646113"/>
              <a:ext cx="71438" cy="71438"/>
            </a:xfrm>
            <a:custGeom>
              <a:avLst/>
              <a:gdLst>
                <a:gd name="T0" fmla="*/ 409 w 409"/>
                <a:gd name="T1" fmla="*/ 0 h 410"/>
                <a:gd name="T2" fmla="*/ 409 w 409"/>
                <a:gd name="T3" fmla="*/ 0 h 410"/>
                <a:gd name="T4" fmla="*/ 366 w 409"/>
                <a:gd name="T5" fmla="*/ 2 h 410"/>
                <a:gd name="T6" fmla="*/ 326 w 409"/>
                <a:gd name="T7" fmla="*/ 9 h 410"/>
                <a:gd name="T8" fmla="*/ 287 w 409"/>
                <a:gd name="T9" fmla="*/ 18 h 410"/>
                <a:gd name="T10" fmla="*/ 249 w 409"/>
                <a:gd name="T11" fmla="*/ 32 h 410"/>
                <a:gd name="T12" fmla="*/ 213 w 409"/>
                <a:gd name="T13" fmla="*/ 50 h 410"/>
                <a:gd name="T14" fmla="*/ 180 w 409"/>
                <a:gd name="T15" fmla="*/ 71 h 410"/>
                <a:gd name="T16" fmla="*/ 148 w 409"/>
                <a:gd name="T17" fmla="*/ 94 h 410"/>
                <a:gd name="T18" fmla="*/ 119 w 409"/>
                <a:gd name="T19" fmla="*/ 120 h 410"/>
                <a:gd name="T20" fmla="*/ 93 w 409"/>
                <a:gd name="T21" fmla="*/ 149 h 410"/>
                <a:gd name="T22" fmla="*/ 70 w 409"/>
                <a:gd name="T23" fmla="*/ 181 h 410"/>
                <a:gd name="T24" fmla="*/ 48 w 409"/>
                <a:gd name="T25" fmla="*/ 215 h 410"/>
                <a:gd name="T26" fmla="*/ 32 w 409"/>
                <a:gd name="T27" fmla="*/ 251 h 410"/>
                <a:gd name="T28" fmla="*/ 18 w 409"/>
                <a:gd name="T29" fmla="*/ 288 h 410"/>
                <a:gd name="T30" fmla="*/ 8 w 409"/>
                <a:gd name="T31" fmla="*/ 327 h 410"/>
                <a:gd name="T32" fmla="*/ 2 w 409"/>
                <a:gd name="T33" fmla="*/ 368 h 410"/>
                <a:gd name="T34" fmla="*/ 0 w 409"/>
                <a:gd name="T35" fmla="*/ 410 h 410"/>
                <a:gd name="T36" fmla="*/ 58 w 409"/>
                <a:gd name="T37" fmla="*/ 410 h 410"/>
                <a:gd name="T38" fmla="*/ 60 w 409"/>
                <a:gd name="T39" fmla="*/ 374 h 410"/>
                <a:gd name="T40" fmla="*/ 64 w 409"/>
                <a:gd name="T41" fmla="*/ 340 h 410"/>
                <a:gd name="T42" fmla="*/ 74 w 409"/>
                <a:gd name="T43" fmla="*/ 305 h 410"/>
                <a:gd name="T44" fmla="*/ 85 w 409"/>
                <a:gd name="T45" fmla="*/ 274 h 410"/>
                <a:gd name="T46" fmla="*/ 100 w 409"/>
                <a:gd name="T47" fmla="*/ 242 h 410"/>
                <a:gd name="T48" fmla="*/ 117 w 409"/>
                <a:gd name="T49" fmla="*/ 214 h 410"/>
                <a:gd name="T50" fmla="*/ 138 w 409"/>
                <a:gd name="T51" fmla="*/ 186 h 410"/>
                <a:gd name="T52" fmla="*/ 160 w 409"/>
                <a:gd name="T53" fmla="*/ 162 h 410"/>
                <a:gd name="T54" fmla="*/ 185 w 409"/>
                <a:gd name="T55" fmla="*/ 139 h 410"/>
                <a:gd name="T56" fmla="*/ 213 w 409"/>
                <a:gd name="T57" fmla="*/ 118 h 410"/>
                <a:gd name="T58" fmla="*/ 242 w 409"/>
                <a:gd name="T59" fmla="*/ 100 h 410"/>
                <a:gd name="T60" fmla="*/ 272 w 409"/>
                <a:gd name="T61" fmla="*/ 85 h 410"/>
                <a:gd name="T62" fmla="*/ 304 w 409"/>
                <a:gd name="T63" fmla="*/ 74 h 410"/>
                <a:gd name="T64" fmla="*/ 339 w 409"/>
                <a:gd name="T65" fmla="*/ 65 h 410"/>
                <a:gd name="T66" fmla="*/ 372 w 409"/>
                <a:gd name="T67" fmla="*/ 60 h 410"/>
                <a:gd name="T68" fmla="*/ 409 w 409"/>
                <a:gd name="T69" fmla="*/ 58 h 410"/>
                <a:gd name="T70" fmla="*/ 409 w 409"/>
                <a:gd name="T71" fmla="*/ 58 h 410"/>
                <a:gd name="T72" fmla="*/ 409 w 409"/>
                <a:gd name="T73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09" h="410">
                  <a:moveTo>
                    <a:pt x="409" y="0"/>
                  </a:moveTo>
                  <a:lnTo>
                    <a:pt x="409" y="0"/>
                  </a:lnTo>
                  <a:lnTo>
                    <a:pt x="366" y="2"/>
                  </a:lnTo>
                  <a:lnTo>
                    <a:pt x="326" y="9"/>
                  </a:lnTo>
                  <a:lnTo>
                    <a:pt x="287" y="18"/>
                  </a:lnTo>
                  <a:lnTo>
                    <a:pt x="249" y="32"/>
                  </a:lnTo>
                  <a:lnTo>
                    <a:pt x="213" y="50"/>
                  </a:lnTo>
                  <a:lnTo>
                    <a:pt x="180" y="71"/>
                  </a:lnTo>
                  <a:lnTo>
                    <a:pt x="148" y="94"/>
                  </a:lnTo>
                  <a:lnTo>
                    <a:pt x="119" y="120"/>
                  </a:lnTo>
                  <a:lnTo>
                    <a:pt x="93" y="149"/>
                  </a:lnTo>
                  <a:lnTo>
                    <a:pt x="70" y="181"/>
                  </a:lnTo>
                  <a:lnTo>
                    <a:pt x="48" y="215"/>
                  </a:lnTo>
                  <a:lnTo>
                    <a:pt x="32" y="251"/>
                  </a:lnTo>
                  <a:lnTo>
                    <a:pt x="18" y="288"/>
                  </a:lnTo>
                  <a:lnTo>
                    <a:pt x="8" y="327"/>
                  </a:lnTo>
                  <a:lnTo>
                    <a:pt x="2" y="368"/>
                  </a:lnTo>
                  <a:lnTo>
                    <a:pt x="0" y="410"/>
                  </a:lnTo>
                  <a:lnTo>
                    <a:pt x="58" y="410"/>
                  </a:lnTo>
                  <a:lnTo>
                    <a:pt x="60" y="374"/>
                  </a:lnTo>
                  <a:lnTo>
                    <a:pt x="64" y="340"/>
                  </a:lnTo>
                  <a:lnTo>
                    <a:pt x="74" y="305"/>
                  </a:lnTo>
                  <a:lnTo>
                    <a:pt x="85" y="274"/>
                  </a:lnTo>
                  <a:lnTo>
                    <a:pt x="100" y="242"/>
                  </a:lnTo>
                  <a:lnTo>
                    <a:pt x="117" y="214"/>
                  </a:lnTo>
                  <a:lnTo>
                    <a:pt x="138" y="186"/>
                  </a:lnTo>
                  <a:lnTo>
                    <a:pt x="160" y="162"/>
                  </a:lnTo>
                  <a:lnTo>
                    <a:pt x="185" y="139"/>
                  </a:lnTo>
                  <a:lnTo>
                    <a:pt x="213" y="118"/>
                  </a:lnTo>
                  <a:lnTo>
                    <a:pt x="242" y="100"/>
                  </a:lnTo>
                  <a:lnTo>
                    <a:pt x="272" y="85"/>
                  </a:lnTo>
                  <a:lnTo>
                    <a:pt x="304" y="74"/>
                  </a:lnTo>
                  <a:lnTo>
                    <a:pt x="339" y="65"/>
                  </a:lnTo>
                  <a:lnTo>
                    <a:pt x="372" y="60"/>
                  </a:lnTo>
                  <a:lnTo>
                    <a:pt x="409" y="58"/>
                  </a:lnTo>
                  <a:lnTo>
                    <a:pt x="409" y="58"/>
                  </a:lnTo>
                  <a:lnTo>
                    <a:pt x="40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4" name="Freeform 31"/>
            <p:cNvSpPr>
              <a:spLocks noEditPoints="1"/>
            </p:cNvSpPr>
            <p:nvPr userDrawn="1"/>
          </p:nvSpPr>
          <p:spPr bwMode="auto">
            <a:xfrm>
              <a:off x="768351" y="569913"/>
              <a:ext cx="295275" cy="295275"/>
            </a:xfrm>
            <a:custGeom>
              <a:avLst/>
              <a:gdLst>
                <a:gd name="T0" fmla="*/ 1661 w 1678"/>
                <a:gd name="T1" fmla="*/ 1008 h 1678"/>
                <a:gd name="T2" fmla="*/ 1595 w 1678"/>
                <a:gd name="T3" fmla="*/ 1202 h 1678"/>
                <a:gd name="T4" fmla="*/ 1487 w 1678"/>
                <a:gd name="T5" fmla="*/ 1372 h 1678"/>
                <a:gd name="T6" fmla="*/ 1341 w 1678"/>
                <a:gd name="T7" fmla="*/ 1511 h 1678"/>
                <a:gd name="T8" fmla="*/ 1166 w 1678"/>
                <a:gd name="T9" fmla="*/ 1612 h 1678"/>
                <a:gd name="T10" fmla="*/ 967 w 1678"/>
                <a:gd name="T11" fmla="*/ 1669 h 1678"/>
                <a:gd name="T12" fmla="*/ 753 w 1678"/>
                <a:gd name="T13" fmla="*/ 1674 h 1678"/>
                <a:gd name="T14" fmla="*/ 550 w 1678"/>
                <a:gd name="T15" fmla="*/ 1628 h 1678"/>
                <a:gd name="T16" fmla="*/ 369 w 1678"/>
                <a:gd name="T17" fmla="*/ 1535 h 1678"/>
                <a:gd name="T18" fmla="*/ 218 w 1678"/>
                <a:gd name="T19" fmla="*/ 1403 h 1678"/>
                <a:gd name="T20" fmla="*/ 101 w 1678"/>
                <a:gd name="T21" fmla="*/ 1239 h 1678"/>
                <a:gd name="T22" fmla="*/ 26 w 1678"/>
                <a:gd name="T23" fmla="*/ 1049 h 1678"/>
                <a:gd name="T24" fmla="*/ 0 w 1678"/>
                <a:gd name="T25" fmla="*/ 839 h 1678"/>
                <a:gd name="T26" fmla="*/ 26 w 1678"/>
                <a:gd name="T27" fmla="*/ 629 h 1678"/>
                <a:gd name="T28" fmla="*/ 101 w 1678"/>
                <a:gd name="T29" fmla="*/ 439 h 1678"/>
                <a:gd name="T30" fmla="*/ 218 w 1678"/>
                <a:gd name="T31" fmla="*/ 275 h 1678"/>
                <a:gd name="T32" fmla="*/ 369 w 1678"/>
                <a:gd name="T33" fmla="*/ 144 h 1678"/>
                <a:gd name="T34" fmla="*/ 550 w 1678"/>
                <a:gd name="T35" fmla="*/ 52 h 1678"/>
                <a:gd name="T36" fmla="*/ 753 w 1678"/>
                <a:gd name="T37" fmla="*/ 5 h 1678"/>
                <a:gd name="T38" fmla="*/ 967 w 1678"/>
                <a:gd name="T39" fmla="*/ 11 h 1678"/>
                <a:gd name="T40" fmla="*/ 1166 w 1678"/>
                <a:gd name="T41" fmla="*/ 66 h 1678"/>
                <a:gd name="T42" fmla="*/ 1341 w 1678"/>
                <a:gd name="T43" fmla="*/ 167 h 1678"/>
                <a:gd name="T44" fmla="*/ 1487 w 1678"/>
                <a:gd name="T45" fmla="*/ 305 h 1678"/>
                <a:gd name="T46" fmla="*/ 1595 w 1678"/>
                <a:gd name="T47" fmla="*/ 475 h 1678"/>
                <a:gd name="T48" fmla="*/ 1661 w 1678"/>
                <a:gd name="T49" fmla="*/ 670 h 1678"/>
                <a:gd name="T50" fmla="*/ 1621 w 1678"/>
                <a:gd name="T51" fmla="*/ 839 h 1678"/>
                <a:gd name="T52" fmla="*/ 1596 w 1678"/>
                <a:gd name="T53" fmla="*/ 643 h 1678"/>
                <a:gd name="T54" fmla="*/ 1526 w 1678"/>
                <a:gd name="T55" fmla="*/ 467 h 1678"/>
                <a:gd name="T56" fmla="*/ 1418 w 1678"/>
                <a:gd name="T57" fmla="*/ 314 h 1678"/>
                <a:gd name="T58" fmla="*/ 1276 w 1678"/>
                <a:gd name="T59" fmla="*/ 191 h 1678"/>
                <a:gd name="T60" fmla="*/ 1108 w 1678"/>
                <a:gd name="T61" fmla="*/ 105 h 1678"/>
                <a:gd name="T62" fmla="*/ 919 w 1678"/>
                <a:gd name="T63" fmla="*/ 62 h 1678"/>
                <a:gd name="T64" fmla="*/ 719 w 1678"/>
                <a:gd name="T65" fmla="*/ 67 h 1678"/>
                <a:gd name="T66" fmla="*/ 534 w 1678"/>
                <a:gd name="T67" fmla="*/ 119 h 1678"/>
                <a:gd name="T68" fmla="*/ 371 w 1678"/>
                <a:gd name="T69" fmla="*/ 213 h 1678"/>
                <a:gd name="T70" fmla="*/ 235 w 1678"/>
                <a:gd name="T71" fmla="*/ 342 h 1678"/>
                <a:gd name="T72" fmla="*/ 133 w 1678"/>
                <a:gd name="T73" fmla="*/ 500 h 1678"/>
                <a:gd name="T74" fmla="*/ 73 w 1678"/>
                <a:gd name="T75" fmla="*/ 681 h 1678"/>
                <a:gd name="T76" fmla="*/ 58 w 1678"/>
                <a:gd name="T77" fmla="*/ 879 h 1678"/>
                <a:gd name="T78" fmla="*/ 92 w 1678"/>
                <a:gd name="T79" fmla="*/ 1072 h 1678"/>
                <a:gd name="T80" fmla="*/ 170 w 1678"/>
                <a:gd name="T81" fmla="*/ 1245 h 1678"/>
                <a:gd name="T82" fmla="*/ 286 w 1678"/>
                <a:gd name="T83" fmla="*/ 1392 h 1678"/>
                <a:gd name="T84" fmla="*/ 433 w 1678"/>
                <a:gd name="T85" fmla="*/ 1508 h 1678"/>
                <a:gd name="T86" fmla="*/ 606 w 1678"/>
                <a:gd name="T87" fmla="*/ 1586 h 1678"/>
                <a:gd name="T88" fmla="*/ 798 w 1678"/>
                <a:gd name="T89" fmla="*/ 1620 h 1678"/>
                <a:gd name="T90" fmla="*/ 997 w 1678"/>
                <a:gd name="T91" fmla="*/ 1605 h 1678"/>
                <a:gd name="T92" fmla="*/ 1178 w 1678"/>
                <a:gd name="T93" fmla="*/ 1544 h 1678"/>
                <a:gd name="T94" fmla="*/ 1337 w 1678"/>
                <a:gd name="T95" fmla="*/ 1442 h 1678"/>
                <a:gd name="T96" fmla="*/ 1465 w 1678"/>
                <a:gd name="T97" fmla="*/ 1307 h 1678"/>
                <a:gd name="T98" fmla="*/ 1559 w 1678"/>
                <a:gd name="T99" fmla="*/ 1144 h 1678"/>
                <a:gd name="T100" fmla="*/ 1611 w 1678"/>
                <a:gd name="T101" fmla="*/ 957 h 1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678" h="1678">
                  <a:moveTo>
                    <a:pt x="1678" y="839"/>
                  </a:moveTo>
                  <a:lnTo>
                    <a:pt x="1677" y="882"/>
                  </a:lnTo>
                  <a:lnTo>
                    <a:pt x="1673" y="924"/>
                  </a:lnTo>
                  <a:lnTo>
                    <a:pt x="1668" y="967"/>
                  </a:lnTo>
                  <a:lnTo>
                    <a:pt x="1661" y="1008"/>
                  </a:lnTo>
                  <a:lnTo>
                    <a:pt x="1652" y="1049"/>
                  </a:lnTo>
                  <a:lnTo>
                    <a:pt x="1640" y="1088"/>
                  </a:lnTo>
                  <a:lnTo>
                    <a:pt x="1627" y="1127"/>
                  </a:lnTo>
                  <a:lnTo>
                    <a:pt x="1612" y="1165"/>
                  </a:lnTo>
                  <a:lnTo>
                    <a:pt x="1595" y="1202"/>
                  </a:lnTo>
                  <a:lnTo>
                    <a:pt x="1576" y="1239"/>
                  </a:lnTo>
                  <a:lnTo>
                    <a:pt x="1557" y="1275"/>
                  </a:lnTo>
                  <a:lnTo>
                    <a:pt x="1534" y="1309"/>
                  </a:lnTo>
                  <a:lnTo>
                    <a:pt x="1512" y="1342"/>
                  </a:lnTo>
                  <a:lnTo>
                    <a:pt x="1487" y="1372"/>
                  </a:lnTo>
                  <a:lnTo>
                    <a:pt x="1460" y="1403"/>
                  </a:lnTo>
                  <a:lnTo>
                    <a:pt x="1432" y="1432"/>
                  </a:lnTo>
                  <a:lnTo>
                    <a:pt x="1404" y="1460"/>
                  </a:lnTo>
                  <a:lnTo>
                    <a:pt x="1373" y="1487"/>
                  </a:lnTo>
                  <a:lnTo>
                    <a:pt x="1341" y="1511"/>
                  </a:lnTo>
                  <a:lnTo>
                    <a:pt x="1308" y="1535"/>
                  </a:lnTo>
                  <a:lnTo>
                    <a:pt x="1274" y="1557"/>
                  </a:lnTo>
                  <a:lnTo>
                    <a:pt x="1239" y="1577"/>
                  </a:lnTo>
                  <a:lnTo>
                    <a:pt x="1203" y="1596"/>
                  </a:lnTo>
                  <a:lnTo>
                    <a:pt x="1166" y="1612"/>
                  </a:lnTo>
                  <a:lnTo>
                    <a:pt x="1128" y="1628"/>
                  </a:lnTo>
                  <a:lnTo>
                    <a:pt x="1089" y="1640"/>
                  </a:lnTo>
                  <a:lnTo>
                    <a:pt x="1048" y="1652"/>
                  </a:lnTo>
                  <a:lnTo>
                    <a:pt x="1008" y="1661"/>
                  </a:lnTo>
                  <a:lnTo>
                    <a:pt x="967" y="1669"/>
                  </a:lnTo>
                  <a:lnTo>
                    <a:pt x="925" y="1674"/>
                  </a:lnTo>
                  <a:lnTo>
                    <a:pt x="882" y="1677"/>
                  </a:lnTo>
                  <a:lnTo>
                    <a:pt x="839" y="1678"/>
                  </a:lnTo>
                  <a:lnTo>
                    <a:pt x="795" y="1677"/>
                  </a:lnTo>
                  <a:lnTo>
                    <a:pt x="753" y="1674"/>
                  </a:lnTo>
                  <a:lnTo>
                    <a:pt x="711" y="1669"/>
                  </a:lnTo>
                  <a:lnTo>
                    <a:pt x="670" y="1661"/>
                  </a:lnTo>
                  <a:lnTo>
                    <a:pt x="629" y="1652"/>
                  </a:lnTo>
                  <a:lnTo>
                    <a:pt x="589" y="1640"/>
                  </a:lnTo>
                  <a:lnTo>
                    <a:pt x="550" y="1628"/>
                  </a:lnTo>
                  <a:lnTo>
                    <a:pt x="512" y="1612"/>
                  </a:lnTo>
                  <a:lnTo>
                    <a:pt x="475" y="1596"/>
                  </a:lnTo>
                  <a:lnTo>
                    <a:pt x="438" y="1577"/>
                  </a:lnTo>
                  <a:lnTo>
                    <a:pt x="403" y="1557"/>
                  </a:lnTo>
                  <a:lnTo>
                    <a:pt x="369" y="1535"/>
                  </a:lnTo>
                  <a:lnTo>
                    <a:pt x="336" y="1511"/>
                  </a:lnTo>
                  <a:lnTo>
                    <a:pt x="304" y="1487"/>
                  </a:lnTo>
                  <a:lnTo>
                    <a:pt x="274" y="1460"/>
                  </a:lnTo>
                  <a:lnTo>
                    <a:pt x="246" y="1432"/>
                  </a:lnTo>
                  <a:lnTo>
                    <a:pt x="218" y="1403"/>
                  </a:lnTo>
                  <a:lnTo>
                    <a:pt x="191" y="1372"/>
                  </a:lnTo>
                  <a:lnTo>
                    <a:pt x="166" y="1342"/>
                  </a:lnTo>
                  <a:lnTo>
                    <a:pt x="143" y="1309"/>
                  </a:lnTo>
                  <a:lnTo>
                    <a:pt x="121" y="1275"/>
                  </a:lnTo>
                  <a:lnTo>
                    <a:pt x="101" y="1239"/>
                  </a:lnTo>
                  <a:lnTo>
                    <a:pt x="82" y="1202"/>
                  </a:lnTo>
                  <a:lnTo>
                    <a:pt x="66" y="1165"/>
                  </a:lnTo>
                  <a:lnTo>
                    <a:pt x="50" y="1127"/>
                  </a:lnTo>
                  <a:lnTo>
                    <a:pt x="38" y="1088"/>
                  </a:lnTo>
                  <a:lnTo>
                    <a:pt x="26" y="1049"/>
                  </a:lnTo>
                  <a:lnTo>
                    <a:pt x="17" y="1008"/>
                  </a:lnTo>
                  <a:lnTo>
                    <a:pt x="9" y="967"/>
                  </a:lnTo>
                  <a:lnTo>
                    <a:pt x="4" y="924"/>
                  </a:lnTo>
                  <a:lnTo>
                    <a:pt x="1" y="882"/>
                  </a:lnTo>
                  <a:lnTo>
                    <a:pt x="0" y="839"/>
                  </a:lnTo>
                  <a:lnTo>
                    <a:pt x="1" y="796"/>
                  </a:lnTo>
                  <a:lnTo>
                    <a:pt x="4" y="753"/>
                  </a:lnTo>
                  <a:lnTo>
                    <a:pt x="9" y="711"/>
                  </a:lnTo>
                  <a:lnTo>
                    <a:pt x="17" y="670"/>
                  </a:lnTo>
                  <a:lnTo>
                    <a:pt x="26" y="629"/>
                  </a:lnTo>
                  <a:lnTo>
                    <a:pt x="38" y="590"/>
                  </a:lnTo>
                  <a:lnTo>
                    <a:pt x="50" y="550"/>
                  </a:lnTo>
                  <a:lnTo>
                    <a:pt x="66" y="512"/>
                  </a:lnTo>
                  <a:lnTo>
                    <a:pt x="82" y="475"/>
                  </a:lnTo>
                  <a:lnTo>
                    <a:pt x="101" y="439"/>
                  </a:lnTo>
                  <a:lnTo>
                    <a:pt x="121" y="404"/>
                  </a:lnTo>
                  <a:lnTo>
                    <a:pt x="143" y="370"/>
                  </a:lnTo>
                  <a:lnTo>
                    <a:pt x="166" y="337"/>
                  </a:lnTo>
                  <a:lnTo>
                    <a:pt x="191" y="305"/>
                  </a:lnTo>
                  <a:lnTo>
                    <a:pt x="218" y="275"/>
                  </a:lnTo>
                  <a:lnTo>
                    <a:pt x="246" y="247"/>
                  </a:lnTo>
                  <a:lnTo>
                    <a:pt x="274" y="219"/>
                  </a:lnTo>
                  <a:lnTo>
                    <a:pt x="305" y="192"/>
                  </a:lnTo>
                  <a:lnTo>
                    <a:pt x="336" y="167"/>
                  </a:lnTo>
                  <a:lnTo>
                    <a:pt x="369" y="144"/>
                  </a:lnTo>
                  <a:lnTo>
                    <a:pt x="403" y="122"/>
                  </a:lnTo>
                  <a:lnTo>
                    <a:pt x="438" y="101"/>
                  </a:lnTo>
                  <a:lnTo>
                    <a:pt x="475" y="84"/>
                  </a:lnTo>
                  <a:lnTo>
                    <a:pt x="512" y="66"/>
                  </a:lnTo>
                  <a:lnTo>
                    <a:pt x="550" y="52"/>
                  </a:lnTo>
                  <a:lnTo>
                    <a:pt x="589" y="39"/>
                  </a:lnTo>
                  <a:lnTo>
                    <a:pt x="629" y="27"/>
                  </a:lnTo>
                  <a:lnTo>
                    <a:pt x="670" y="18"/>
                  </a:lnTo>
                  <a:lnTo>
                    <a:pt x="711" y="11"/>
                  </a:lnTo>
                  <a:lnTo>
                    <a:pt x="753" y="5"/>
                  </a:lnTo>
                  <a:lnTo>
                    <a:pt x="795" y="1"/>
                  </a:lnTo>
                  <a:lnTo>
                    <a:pt x="839" y="0"/>
                  </a:lnTo>
                  <a:lnTo>
                    <a:pt x="882" y="1"/>
                  </a:lnTo>
                  <a:lnTo>
                    <a:pt x="925" y="5"/>
                  </a:lnTo>
                  <a:lnTo>
                    <a:pt x="967" y="11"/>
                  </a:lnTo>
                  <a:lnTo>
                    <a:pt x="1008" y="18"/>
                  </a:lnTo>
                  <a:lnTo>
                    <a:pt x="1048" y="27"/>
                  </a:lnTo>
                  <a:lnTo>
                    <a:pt x="1089" y="39"/>
                  </a:lnTo>
                  <a:lnTo>
                    <a:pt x="1128" y="52"/>
                  </a:lnTo>
                  <a:lnTo>
                    <a:pt x="1166" y="66"/>
                  </a:lnTo>
                  <a:lnTo>
                    <a:pt x="1203" y="84"/>
                  </a:lnTo>
                  <a:lnTo>
                    <a:pt x="1239" y="101"/>
                  </a:lnTo>
                  <a:lnTo>
                    <a:pt x="1274" y="122"/>
                  </a:lnTo>
                  <a:lnTo>
                    <a:pt x="1308" y="144"/>
                  </a:lnTo>
                  <a:lnTo>
                    <a:pt x="1341" y="167"/>
                  </a:lnTo>
                  <a:lnTo>
                    <a:pt x="1373" y="192"/>
                  </a:lnTo>
                  <a:lnTo>
                    <a:pt x="1404" y="219"/>
                  </a:lnTo>
                  <a:lnTo>
                    <a:pt x="1432" y="247"/>
                  </a:lnTo>
                  <a:lnTo>
                    <a:pt x="1460" y="275"/>
                  </a:lnTo>
                  <a:lnTo>
                    <a:pt x="1487" y="305"/>
                  </a:lnTo>
                  <a:lnTo>
                    <a:pt x="1512" y="337"/>
                  </a:lnTo>
                  <a:lnTo>
                    <a:pt x="1534" y="370"/>
                  </a:lnTo>
                  <a:lnTo>
                    <a:pt x="1557" y="404"/>
                  </a:lnTo>
                  <a:lnTo>
                    <a:pt x="1576" y="439"/>
                  </a:lnTo>
                  <a:lnTo>
                    <a:pt x="1595" y="475"/>
                  </a:lnTo>
                  <a:lnTo>
                    <a:pt x="1612" y="512"/>
                  </a:lnTo>
                  <a:lnTo>
                    <a:pt x="1627" y="550"/>
                  </a:lnTo>
                  <a:lnTo>
                    <a:pt x="1640" y="590"/>
                  </a:lnTo>
                  <a:lnTo>
                    <a:pt x="1652" y="629"/>
                  </a:lnTo>
                  <a:lnTo>
                    <a:pt x="1661" y="670"/>
                  </a:lnTo>
                  <a:lnTo>
                    <a:pt x="1668" y="711"/>
                  </a:lnTo>
                  <a:lnTo>
                    <a:pt x="1673" y="753"/>
                  </a:lnTo>
                  <a:lnTo>
                    <a:pt x="1677" y="796"/>
                  </a:lnTo>
                  <a:lnTo>
                    <a:pt x="1678" y="839"/>
                  </a:lnTo>
                  <a:close/>
                  <a:moveTo>
                    <a:pt x="1621" y="839"/>
                  </a:moveTo>
                  <a:lnTo>
                    <a:pt x="1620" y="799"/>
                  </a:lnTo>
                  <a:lnTo>
                    <a:pt x="1617" y="759"/>
                  </a:lnTo>
                  <a:lnTo>
                    <a:pt x="1611" y="719"/>
                  </a:lnTo>
                  <a:lnTo>
                    <a:pt x="1605" y="681"/>
                  </a:lnTo>
                  <a:lnTo>
                    <a:pt x="1596" y="643"/>
                  </a:lnTo>
                  <a:lnTo>
                    <a:pt x="1586" y="606"/>
                  </a:lnTo>
                  <a:lnTo>
                    <a:pt x="1573" y="570"/>
                  </a:lnTo>
                  <a:lnTo>
                    <a:pt x="1559" y="535"/>
                  </a:lnTo>
                  <a:lnTo>
                    <a:pt x="1544" y="500"/>
                  </a:lnTo>
                  <a:lnTo>
                    <a:pt x="1526" y="467"/>
                  </a:lnTo>
                  <a:lnTo>
                    <a:pt x="1508" y="434"/>
                  </a:lnTo>
                  <a:lnTo>
                    <a:pt x="1487" y="402"/>
                  </a:lnTo>
                  <a:lnTo>
                    <a:pt x="1465" y="371"/>
                  </a:lnTo>
                  <a:lnTo>
                    <a:pt x="1443" y="342"/>
                  </a:lnTo>
                  <a:lnTo>
                    <a:pt x="1418" y="314"/>
                  </a:lnTo>
                  <a:lnTo>
                    <a:pt x="1392" y="287"/>
                  </a:lnTo>
                  <a:lnTo>
                    <a:pt x="1364" y="261"/>
                  </a:lnTo>
                  <a:lnTo>
                    <a:pt x="1337" y="236"/>
                  </a:lnTo>
                  <a:lnTo>
                    <a:pt x="1307" y="213"/>
                  </a:lnTo>
                  <a:lnTo>
                    <a:pt x="1276" y="191"/>
                  </a:lnTo>
                  <a:lnTo>
                    <a:pt x="1244" y="171"/>
                  </a:lnTo>
                  <a:lnTo>
                    <a:pt x="1212" y="152"/>
                  </a:lnTo>
                  <a:lnTo>
                    <a:pt x="1178" y="135"/>
                  </a:lnTo>
                  <a:lnTo>
                    <a:pt x="1143" y="119"/>
                  </a:lnTo>
                  <a:lnTo>
                    <a:pt x="1108" y="105"/>
                  </a:lnTo>
                  <a:lnTo>
                    <a:pt x="1071" y="93"/>
                  </a:lnTo>
                  <a:lnTo>
                    <a:pt x="1034" y="83"/>
                  </a:lnTo>
                  <a:lnTo>
                    <a:pt x="997" y="74"/>
                  </a:lnTo>
                  <a:lnTo>
                    <a:pt x="958" y="67"/>
                  </a:lnTo>
                  <a:lnTo>
                    <a:pt x="919" y="62"/>
                  </a:lnTo>
                  <a:lnTo>
                    <a:pt x="879" y="59"/>
                  </a:lnTo>
                  <a:lnTo>
                    <a:pt x="839" y="58"/>
                  </a:lnTo>
                  <a:lnTo>
                    <a:pt x="798" y="59"/>
                  </a:lnTo>
                  <a:lnTo>
                    <a:pt x="759" y="62"/>
                  </a:lnTo>
                  <a:lnTo>
                    <a:pt x="719" y="67"/>
                  </a:lnTo>
                  <a:lnTo>
                    <a:pt x="681" y="74"/>
                  </a:lnTo>
                  <a:lnTo>
                    <a:pt x="643" y="83"/>
                  </a:lnTo>
                  <a:lnTo>
                    <a:pt x="606" y="93"/>
                  </a:lnTo>
                  <a:lnTo>
                    <a:pt x="570" y="105"/>
                  </a:lnTo>
                  <a:lnTo>
                    <a:pt x="534" y="119"/>
                  </a:lnTo>
                  <a:lnTo>
                    <a:pt x="500" y="135"/>
                  </a:lnTo>
                  <a:lnTo>
                    <a:pt x="466" y="152"/>
                  </a:lnTo>
                  <a:lnTo>
                    <a:pt x="433" y="171"/>
                  </a:lnTo>
                  <a:lnTo>
                    <a:pt x="401" y="191"/>
                  </a:lnTo>
                  <a:lnTo>
                    <a:pt x="371" y="213"/>
                  </a:lnTo>
                  <a:lnTo>
                    <a:pt x="341" y="236"/>
                  </a:lnTo>
                  <a:lnTo>
                    <a:pt x="313" y="261"/>
                  </a:lnTo>
                  <a:lnTo>
                    <a:pt x="286" y="287"/>
                  </a:lnTo>
                  <a:lnTo>
                    <a:pt x="260" y="314"/>
                  </a:lnTo>
                  <a:lnTo>
                    <a:pt x="235" y="342"/>
                  </a:lnTo>
                  <a:lnTo>
                    <a:pt x="212" y="371"/>
                  </a:lnTo>
                  <a:lnTo>
                    <a:pt x="190" y="402"/>
                  </a:lnTo>
                  <a:lnTo>
                    <a:pt x="170" y="434"/>
                  </a:lnTo>
                  <a:lnTo>
                    <a:pt x="151" y="467"/>
                  </a:lnTo>
                  <a:lnTo>
                    <a:pt x="133" y="500"/>
                  </a:lnTo>
                  <a:lnTo>
                    <a:pt x="118" y="535"/>
                  </a:lnTo>
                  <a:lnTo>
                    <a:pt x="105" y="570"/>
                  </a:lnTo>
                  <a:lnTo>
                    <a:pt x="92" y="606"/>
                  </a:lnTo>
                  <a:lnTo>
                    <a:pt x="81" y="643"/>
                  </a:lnTo>
                  <a:lnTo>
                    <a:pt x="73" y="681"/>
                  </a:lnTo>
                  <a:lnTo>
                    <a:pt x="66" y="719"/>
                  </a:lnTo>
                  <a:lnTo>
                    <a:pt x="60" y="759"/>
                  </a:lnTo>
                  <a:lnTo>
                    <a:pt x="58" y="799"/>
                  </a:lnTo>
                  <a:lnTo>
                    <a:pt x="57" y="839"/>
                  </a:lnTo>
                  <a:lnTo>
                    <a:pt x="58" y="879"/>
                  </a:lnTo>
                  <a:lnTo>
                    <a:pt x="60" y="918"/>
                  </a:lnTo>
                  <a:lnTo>
                    <a:pt x="66" y="957"/>
                  </a:lnTo>
                  <a:lnTo>
                    <a:pt x="73" y="996"/>
                  </a:lnTo>
                  <a:lnTo>
                    <a:pt x="81" y="1035"/>
                  </a:lnTo>
                  <a:lnTo>
                    <a:pt x="92" y="1072"/>
                  </a:lnTo>
                  <a:lnTo>
                    <a:pt x="105" y="1108"/>
                  </a:lnTo>
                  <a:lnTo>
                    <a:pt x="118" y="1144"/>
                  </a:lnTo>
                  <a:lnTo>
                    <a:pt x="133" y="1178"/>
                  </a:lnTo>
                  <a:lnTo>
                    <a:pt x="151" y="1212"/>
                  </a:lnTo>
                  <a:lnTo>
                    <a:pt x="170" y="1245"/>
                  </a:lnTo>
                  <a:lnTo>
                    <a:pt x="190" y="1277"/>
                  </a:lnTo>
                  <a:lnTo>
                    <a:pt x="212" y="1307"/>
                  </a:lnTo>
                  <a:lnTo>
                    <a:pt x="235" y="1336"/>
                  </a:lnTo>
                  <a:lnTo>
                    <a:pt x="260" y="1365"/>
                  </a:lnTo>
                  <a:lnTo>
                    <a:pt x="286" y="1392"/>
                  </a:lnTo>
                  <a:lnTo>
                    <a:pt x="313" y="1418"/>
                  </a:lnTo>
                  <a:lnTo>
                    <a:pt x="341" y="1442"/>
                  </a:lnTo>
                  <a:lnTo>
                    <a:pt x="371" y="1466"/>
                  </a:lnTo>
                  <a:lnTo>
                    <a:pt x="401" y="1488"/>
                  </a:lnTo>
                  <a:lnTo>
                    <a:pt x="433" y="1508"/>
                  </a:lnTo>
                  <a:lnTo>
                    <a:pt x="466" y="1527"/>
                  </a:lnTo>
                  <a:lnTo>
                    <a:pt x="500" y="1544"/>
                  </a:lnTo>
                  <a:lnTo>
                    <a:pt x="534" y="1560"/>
                  </a:lnTo>
                  <a:lnTo>
                    <a:pt x="570" y="1573"/>
                  </a:lnTo>
                  <a:lnTo>
                    <a:pt x="606" y="1586"/>
                  </a:lnTo>
                  <a:lnTo>
                    <a:pt x="643" y="1597"/>
                  </a:lnTo>
                  <a:lnTo>
                    <a:pt x="681" y="1605"/>
                  </a:lnTo>
                  <a:lnTo>
                    <a:pt x="719" y="1612"/>
                  </a:lnTo>
                  <a:lnTo>
                    <a:pt x="759" y="1617"/>
                  </a:lnTo>
                  <a:lnTo>
                    <a:pt x="798" y="1620"/>
                  </a:lnTo>
                  <a:lnTo>
                    <a:pt x="839" y="1621"/>
                  </a:lnTo>
                  <a:lnTo>
                    <a:pt x="879" y="1620"/>
                  </a:lnTo>
                  <a:lnTo>
                    <a:pt x="919" y="1617"/>
                  </a:lnTo>
                  <a:lnTo>
                    <a:pt x="958" y="1612"/>
                  </a:lnTo>
                  <a:lnTo>
                    <a:pt x="997" y="1605"/>
                  </a:lnTo>
                  <a:lnTo>
                    <a:pt x="1034" y="1597"/>
                  </a:lnTo>
                  <a:lnTo>
                    <a:pt x="1071" y="1586"/>
                  </a:lnTo>
                  <a:lnTo>
                    <a:pt x="1108" y="1573"/>
                  </a:lnTo>
                  <a:lnTo>
                    <a:pt x="1143" y="1560"/>
                  </a:lnTo>
                  <a:lnTo>
                    <a:pt x="1178" y="1544"/>
                  </a:lnTo>
                  <a:lnTo>
                    <a:pt x="1212" y="1527"/>
                  </a:lnTo>
                  <a:lnTo>
                    <a:pt x="1244" y="1508"/>
                  </a:lnTo>
                  <a:lnTo>
                    <a:pt x="1276" y="1488"/>
                  </a:lnTo>
                  <a:lnTo>
                    <a:pt x="1307" y="1466"/>
                  </a:lnTo>
                  <a:lnTo>
                    <a:pt x="1337" y="1442"/>
                  </a:lnTo>
                  <a:lnTo>
                    <a:pt x="1364" y="1418"/>
                  </a:lnTo>
                  <a:lnTo>
                    <a:pt x="1392" y="1392"/>
                  </a:lnTo>
                  <a:lnTo>
                    <a:pt x="1418" y="1365"/>
                  </a:lnTo>
                  <a:lnTo>
                    <a:pt x="1443" y="1336"/>
                  </a:lnTo>
                  <a:lnTo>
                    <a:pt x="1465" y="1307"/>
                  </a:lnTo>
                  <a:lnTo>
                    <a:pt x="1487" y="1277"/>
                  </a:lnTo>
                  <a:lnTo>
                    <a:pt x="1508" y="1245"/>
                  </a:lnTo>
                  <a:lnTo>
                    <a:pt x="1526" y="1212"/>
                  </a:lnTo>
                  <a:lnTo>
                    <a:pt x="1544" y="1178"/>
                  </a:lnTo>
                  <a:lnTo>
                    <a:pt x="1559" y="1144"/>
                  </a:lnTo>
                  <a:lnTo>
                    <a:pt x="1573" y="1108"/>
                  </a:lnTo>
                  <a:lnTo>
                    <a:pt x="1586" y="1072"/>
                  </a:lnTo>
                  <a:lnTo>
                    <a:pt x="1596" y="1035"/>
                  </a:lnTo>
                  <a:lnTo>
                    <a:pt x="1605" y="996"/>
                  </a:lnTo>
                  <a:lnTo>
                    <a:pt x="1611" y="957"/>
                  </a:lnTo>
                  <a:lnTo>
                    <a:pt x="1617" y="918"/>
                  </a:lnTo>
                  <a:lnTo>
                    <a:pt x="1620" y="879"/>
                  </a:lnTo>
                  <a:lnTo>
                    <a:pt x="1621" y="8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5" name="Freeform 32"/>
            <p:cNvSpPr>
              <a:spLocks noEditPoints="1"/>
            </p:cNvSpPr>
            <p:nvPr userDrawn="1"/>
          </p:nvSpPr>
          <p:spPr bwMode="auto">
            <a:xfrm>
              <a:off x="698501" y="500063"/>
              <a:ext cx="434975" cy="436563"/>
            </a:xfrm>
            <a:custGeom>
              <a:avLst/>
              <a:gdLst>
                <a:gd name="T0" fmla="*/ 2446 w 2471"/>
                <a:gd name="T1" fmla="*/ 1485 h 2474"/>
                <a:gd name="T2" fmla="*/ 2349 w 2471"/>
                <a:gd name="T3" fmla="*/ 1771 h 2474"/>
                <a:gd name="T4" fmla="*/ 2189 w 2471"/>
                <a:gd name="T5" fmla="*/ 2023 h 2474"/>
                <a:gd name="T6" fmla="*/ 1975 w 2471"/>
                <a:gd name="T7" fmla="*/ 2228 h 2474"/>
                <a:gd name="T8" fmla="*/ 1717 w 2471"/>
                <a:gd name="T9" fmla="*/ 2376 h 2474"/>
                <a:gd name="T10" fmla="*/ 1424 w 2471"/>
                <a:gd name="T11" fmla="*/ 2460 h 2474"/>
                <a:gd name="T12" fmla="*/ 1110 w 2471"/>
                <a:gd name="T13" fmla="*/ 2467 h 2474"/>
                <a:gd name="T14" fmla="*/ 811 w 2471"/>
                <a:gd name="T15" fmla="*/ 2399 h 2474"/>
                <a:gd name="T16" fmla="*/ 545 w 2471"/>
                <a:gd name="T17" fmla="*/ 2262 h 2474"/>
                <a:gd name="T18" fmla="*/ 322 w 2471"/>
                <a:gd name="T19" fmla="*/ 2067 h 2474"/>
                <a:gd name="T20" fmla="*/ 150 w 2471"/>
                <a:gd name="T21" fmla="*/ 1825 h 2474"/>
                <a:gd name="T22" fmla="*/ 40 w 2471"/>
                <a:gd name="T23" fmla="*/ 1545 h 2474"/>
                <a:gd name="T24" fmla="*/ 0 w 2471"/>
                <a:gd name="T25" fmla="*/ 1236 h 2474"/>
                <a:gd name="T26" fmla="*/ 40 w 2471"/>
                <a:gd name="T27" fmla="*/ 927 h 2474"/>
                <a:gd name="T28" fmla="*/ 150 w 2471"/>
                <a:gd name="T29" fmla="*/ 647 h 2474"/>
                <a:gd name="T30" fmla="*/ 322 w 2471"/>
                <a:gd name="T31" fmla="*/ 405 h 2474"/>
                <a:gd name="T32" fmla="*/ 545 w 2471"/>
                <a:gd name="T33" fmla="*/ 210 h 2474"/>
                <a:gd name="T34" fmla="*/ 811 w 2471"/>
                <a:gd name="T35" fmla="*/ 74 h 2474"/>
                <a:gd name="T36" fmla="*/ 1110 w 2471"/>
                <a:gd name="T37" fmla="*/ 6 h 2474"/>
                <a:gd name="T38" fmla="*/ 1424 w 2471"/>
                <a:gd name="T39" fmla="*/ 13 h 2474"/>
                <a:gd name="T40" fmla="*/ 1717 w 2471"/>
                <a:gd name="T41" fmla="*/ 97 h 2474"/>
                <a:gd name="T42" fmla="*/ 1975 w 2471"/>
                <a:gd name="T43" fmla="*/ 245 h 2474"/>
                <a:gd name="T44" fmla="*/ 2189 w 2471"/>
                <a:gd name="T45" fmla="*/ 449 h 2474"/>
                <a:gd name="T46" fmla="*/ 2349 w 2471"/>
                <a:gd name="T47" fmla="*/ 699 h 2474"/>
                <a:gd name="T48" fmla="*/ 2446 w 2471"/>
                <a:gd name="T49" fmla="*/ 987 h 2474"/>
                <a:gd name="T50" fmla="*/ 2414 w 2471"/>
                <a:gd name="T51" fmla="*/ 1236 h 2474"/>
                <a:gd name="T52" fmla="*/ 2377 w 2471"/>
                <a:gd name="T53" fmla="*/ 941 h 2474"/>
                <a:gd name="T54" fmla="*/ 2272 w 2471"/>
                <a:gd name="T55" fmla="*/ 673 h 2474"/>
                <a:gd name="T56" fmla="*/ 2108 w 2471"/>
                <a:gd name="T57" fmla="*/ 443 h 2474"/>
                <a:gd name="T58" fmla="*/ 1894 w 2471"/>
                <a:gd name="T59" fmla="*/ 258 h 2474"/>
                <a:gd name="T60" fmla="*/ 1641 w 2471"/>
                <a:gd name="T61" fmla="*/ 129 h 2474"/>
                <a:gd name="T62" fmla="*/ 1356 w 2471"/>
                <a:gd name="T63" fmla="*/ 63 h 2474"/>
                <a:gd name="T64" fmla="*/ 1056 w 2471"/>
                <a:gd name="T65" fmla="*/ 70 h 2474"/>
                <a:gd name="T66" fmla="*/ 778 w 2471"/>
                <a:gd name="T67" fmla="*/ 149 h 2474"/>
                <a:gd name="T68" fmla="*/ 530 w 2471"/>
                <a:gd name="T69" fmla="*/ 290 h 2474"/>
                <a:gd name="T70" fmla="*/ 327 w 2471"/>
                <a:gd name="T71" fmla="*/ 486 h 2474"/>
                <a:gd name="T72" fmla="*/ 174 w 2471"/>
                <a:gd name="T73" fmla="*/ 724 h 2474"/>
                <a:gd name="T74" fmla="*/ 82 w 2471"/>
                <a:gd name="T75" fmla="*/ 998 h 2474"/>
                <a:gd name="T76" fmla="*/ 59 w 2471"/>
                <a:gd name="T77" fmla="*/ 1297 h 2474"/>
                <a:gd name="T78" fmla="*/ 111 w 2471"/>
                <a:gd name="T79" fmla="*/ 1586 h 2474"/>
                <a:gd name="T80" fmla="*/ 228 w 2471"/>
                <a:gd name="T81" fmla="*/ 1848 h 2474"/>
                <a:gd name="T82" fmla="*/ 403 w 2471"/>
                <a:gd name="T83" fmla="*/ 2070 h 2474"/>
                <a:gd name="T84" fmla="*/ 625 w 2471"/>
                <a:gd name="T85" fmla="*/ 2245 h 2474"/>
                <a:gd name="T86" fmla="*/ 886 w 2471"/>
                <a:gd name="T87" fmla="*/ 2364 h 2474"/>
                <a:gd name="T88" fmla="*/ 1175 w 2471"/>
                <a:gd name="T89" fmla="*/ 2415 h 2474"/>
                <a:gd name="T90" fmla="*/ 1473 w 2471"/>
                <a:gd name="T91" fmla="*/ 2393 h 2474"/>
                <a:gd name="T92" fmla="*/ 1747 w 2471"/>
                <a:gd name="T93" fmla="*/ 2300 h 2474"/>
                <a:gd name="T94" fmla="*/ 1985 w 2471"/>
                <a:gd name="T95" fmla="*/ 2146 h 2474"/>
                <a:gd name="T96" fmla="*/ 2180 w 2471"/>
                <a:gd name="T97" fmla="*/ 1941 h 2474"/>
                <a:gd name="T98" fmla="*/ 2321 w 2471"/>
                <a:gd name="T99" fmla="*/ 1695 h 2474"/>
                <a:gd name="T100" fmla="*/ 2401 w 2471"/>
                <a:gd name="T101" fmla="*/ 1415 h 2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471" h="2474">
                  <a:moveTo>
                    <a:pt x="2471" y="1236"/>
                  </a:moveTo>
                  <a:lnTo>
                    <a:pt x="2470" y="1299"/>
                  </a:lnTo>
                  <a:lnTo>
                    <a:pt x="2464" y="1362"/>
                  </a:lnTo>
                  <a:lnTo>
                    <a:pt x="2457" y="1423"/>
                  </a:lnTo>
                  <a:lnTo>
                    <a:pt x="2446" y="1485"/>
                  </a:lnTo>
                  <a:lnTo>
                    <a:pt x="2433" y="1545"/>
                  </a:lnTo>
                  <a:lnTo>
                    <a:pt x="2416" y="1604"/>
                  </a:lnTo>
                  <a:lnTo>
                    <a:pt x="2396" y="1661"/>
                  </a:lnTo>
                  <a:lnTo>
                    <a:pt x="2374" y="1717"/>
                  </a:lnTo>
                  <a:lnTo>
                    <a:pt x="2349" y="1771"/>
                  </a:lnTo>
                  <a:lnTo>
                    <a:pt x="2322" y="1825"/>
                  </a:lnTo>
                  <a:lnTo>
                    <a:pt x="2293" y="1878"/>
                  </a:lnTo>
                  <a:lnTo>
                    <a:pt x="2261" y="1927"/>
                  </a:lnTo>
                  <a:lnTo>
                    <a:pt x="2226" y="1975"/>
                  </a:lnTo>
                  <a:lnTo>
                    <a:pt x="2189" y="2023"/>
                  </a:lnTo>
                  <a:lnTo>
                    <a:pt x="2151" y="2067"/>
                  </a:lnTo>
                  <a:lnTo>
                    <a:pt x="2109" y="2110"/>
                  </a:lnTo>
                  <a:lnTo>
                    <a:pt x="2066" y="2152"/>
                  </a:lnTo>
                  <a:lnTo>
                    <a:pt x="2022" y="2191"/>
                  </a:lnTo>
                  <a:lnTo>
                    <a:pt x="1975" y="2228"/>
                  </a:lnTo>
                  <a:lnTo>
                    <a:pt x="1926" y="2262"/>
                  </a:lnTo>
                  <a:lnTo>
                    <a:pt x="1877" y="2294"/>
                  </a:lnTo>
                  <a:lnTo>
                    <a:pt x="1824" y="2324"/>
                  </a:lnTo>
                  <a:lnTo>
                    <a:pt x="1772" y="2351"/>
                  </a:lnTo>
                  <a:lnTo>
                    <a:pt x="1717" y="2376"/>
                  </a:lnTo>
                  <a:lnTo>
                    <a:pt x="1661" y="2399"/>
                  </a:lnTo>
                  <a:lnTo>
                    <a:pt x="1603" y="2418"/>
                  </a:lnTo>
                  <a:lnTo>
                    <a:pt x="1544" y="2435"/>
                  </a:lnTo>
                  <a:lnTo>
                    <a:pt x="1485" y="2448"/>
                  </a:lnTo>
                  <a:lnTo>
                    <a:pt x="1424" y="2460"/>
                  </a:lnTo>
                  <a:lnTo>
                    <a:pt x="1362" y="2467"/>
                  </a:lnTo>
                  <a:lnTo>
                    <a:pt x="1299" y="2472"/>
                  </a:lnTo>
                  <a:lnTo>
                    <a:pt x="1236" y="2474"/>
                  </a:lnTo>
                  <a:lnTo>
                    <a:pt x="1173" y="2472"/>
                  </a:lnTo>
                  <a:lnTo>
                    <a:pt x="1110" y="2467"/>
                  </a:lnTo>
                  <a:lnTo>
                    <a:pt x="1047" y="2460"/>
                  </a:lnTo>
                  <a:lnTo>
                    <a:pt x="986" y="2448"/>
                  </a:lnTo>
                  <a:lnTo>
                    <a:pt x="927" y="2435"/>
                  </a:lnTo>
                  <a:lnTo>
                    <a:pt x="868" y="2418"/>
                  </a:lnTo>
                  <a:lnTo>
                    <a:pt x="811" y="2399"/>
                  </a:lnTo>
                  <a:lnTo>
                    <a:pt x="755" y="2376"/>
                  </a:lnTo>
                  <a:lnTo>
                    <a:pt x="700" y="2351"/>
                  </a:lnTo>
                  <a:lnTo>
                    <a:pt x="647" y="2324"/>
                  </a:lnTo>
                  <a:lnTo>
                    <a:pt x="595" y="2294"/>
                  </a:lnTo>
                  <a:lnTo>
                    <a:pt x="545" y="2262"/>
                  </a:lnTo>
                  <a:lnTo>
                    <a:pt x="497" y="2228"/>
                  </a:lnTo>
                  <a:lnTo>
                    <a:pt x="450" y="2191"/>
                  </a:lnTo>
                  <a:lnTo>
                    <a:pt x="405" y="2152"/>
                  </a:lnTo>
                  <a:lnTo>
                    <a:pt x="363" y="2110"/>
                  </a:lnTo>
                  <a:lnTo>
                    <a:pt x="322" y="2067"/>
                  </a:lnTo>
                  <a:lnTo>
                    <a:pt x="282" y="2023"/>
                  </a:lnTo>
                  <a:lnTo>
                    <a:pt x="246" y="1975"/>
                  </a:lnTo>
                  <a:lnTo>
                    <a:pt x="211" y="1927"/>
                  </a:lnTo>
                  <a:lnTo>
                    <a:pt x="180" y="1878"/>
                  </a:lnTo>
                  <a:lnTo>
                    <a:pt x="150" y="1825"/>
                  </a:lnTo>
                  <a:lnTo>
                    <a:pt x="122" y="1771"/>
                  </a:lnTo>
                  <a:lnTo>
                    <a:pt x="97" y="1717"/>
                  </a:lnTo>
                  <a:lnTo>
                    <a:pt x="76" y="1661"/>
                  </a:lnTo>
                  <a:lnTo>
                    <a:pt x="56" y="1604"/>
                  </a:lnTo>
                  <a:lnTo>
                    <a:pt x="40" y="1545"/>
                  </a:lnTo>
                  <a:lnTo>
                    <a:pt x="26" y="1485"/>
                  </a:lnTo>
                  <a:lnTo>
                    <a:pt x="15" y="1424"/>
                  </a:lnTo>
                  <a:lnTo>
                    <a:pt x="7" y="1362"/>
                  </a:lnTo>
                  <a:lnTo>
                    <a:pt x="2" y="1299"/>
                  </a:lnTo>
                  <a:lnTo>
                    <a:pt x="0" y="1236"/>
                  </a:lnTo>
                  <a:lnTo>
                    <a:pt x="2" y="1172"/>
                  </a:lnTo>
                  <a:lnTo>
                    <a:pt x="7" y="1109"/>
                  </a:lnTo>
                  <a:lnTo>
                    <a:pt x="15" y="1047"/>
                  </a:lnTo>
                  <a:lnTo>
                    <a:pt x="26" y="987"/>
                  </a:lnTo>
                  <a:lnTo>
                    <a:pt x="40" y="927"/>
                  </a:lnTo>
                  <a:lnTo>
                    <a:pt x="56" y="868"/>
                  </a:lnTo>
                  <a:lnTo>
                    <a:pt x="76" y="810"/>
                  </a:lnTo>
                  <a:lnTo>
                    <a:pt x="97" y="754"/>
                  </a:lnTo>
                  <a:lnTo>
                    <a:pt x="122" y="699"/>
                  </a:lnTo>
                  <a:lnTo>
                    <a:pt x="150" y="647"/>
                  </a:lnTo>
                  <a:lnTo>
                    <a:pt x="180" y="594"/>
                  </a:lnTo>
                  <a:lnTo>
                    <a:pt x="211" y="545"/>
                  </a:lnTo>
                  <a:lnTo>
                    <a:pt x="246" y="496"/>
                  </a:lnTo>
                  <a:lnTo>
                    <a:pt x="282" y="449"/>
                  </a:lnTo>
                  <a:lnTo>
                    <a:pt x="322" y="405"/>
                  </a:lnTo>
                  <a:lnTo>
                    <a:pt x="363" y="361"/>
                  </a:lnTo>
                  <a:lnTo>
                    <a:pt x="405" y="320"/>
                  </a:lnTo>
                  <a:lnTo>
                    <a:pt x="450" y="282"/>
                  </a:lnTo>
                  <a:lnTo>
                    <a:pt x="497" y="245"/>
                  </a:lnTo>
                  <a:lnTo>
                    <a:pt x="545" y="210"/>
                  </a:lnTo>
                  <a:lnTo>
                    <a:pt x="595" y="178"/>
                  </a:lnTo>
                  <a:lnTo>
                    <a:pt x="647" y="148"/>
                  </a:lnTo>
                  <a:lnTo>
                    <a:pt x="700" y="121"/>
                  </a:lnTo>
                  <a:lnTo>
                    <a:pt x="755" y="97"/>
                  </a:lnTo>
                  <a:lnTo>
                    <a:pt x="811" y="74"/>
                  </a:lnTo>
                  <a:lnTo>
                    <a:pt x="868" y="54"/>
                  </a:lnTo>
                  <a:lnTo>
                    <a:pt x="927" y="38"/>
                  </a:lnTo>
                  <a:lnTo>
                    <a:pt x="986" y="25"/>
                  </a:lnTo>
                  <a:lnTo>
                    <a:pt x="1048" y="13"/>
                  </a:lnTo>
                  <a:lnTo>
                    <a:pt x="1110" y="6"/>
                  </a:lnTo>
                  <a:lnTo>
                    <a:pt x="1173" y="1"/>
                  </a:lnTo>
                  <a:lnTo>
                    <a:pt x="1236" y="0"/>
                  </a:lnTo>
                  <a:lnTo>
                    <a:pt x="1299" y="1"/>
                  </a:lnTo>
                  <a:lnTo>
                    <a:pt x="1362" y="6"/>
                  </a:lnTo>
                  <a:lnTo>
                    <a:pt x="1424" y="13"/>
                  </a:lnTo>
                  <a:lnTo>
                    <a:pt x="1485" y="25"/>
                  </a:lnTo>
                  <a:lnTo>
                    <a:pt x="1544" y="38"/>
                  </a:lnTo>
                  <a:lnTo>
                    <a:pt x="1603" y="54"/>
                  </a:lnTo>
                  <a:lnTo>
                    <a:pt x="1661" y="74"/>
                  </a:lnTo>
                  <a:lnTo>
                    <a:pt x="1717" y="97"/>
                  </a:lnTo>
                  <a:lnTo>
                    <a:pt x="1772" y="121"/>
                  </a:lnTo>
                  <a:lnTo>
                    <a:pt x="1824" y="148"/>
                  </a:lnTo>
                  <a:lnTo>
                    <a:pt x="1877" y="178"/>
                  </a:lnTo>
                  <a:lnTo>
                    <a:pt x="1926" y="210"/>
                  </a:lnTo>
                  <a:lnTo>
                    <a:pt x="1975" y="245"/>
                  </a:lnTo>
                  <a:lnTo>
                    <a:pt x="2022" y="282"/>
                  </a:lnTo>
                  <a:lnTo>
                    <a:pt x="2066" y="320"/>
                  </a:lnTo>
                  <a:lnTo>
                    <a:pt x="2109" y="361"/>
                  </a:lnTo>
                  <a:lnTo>
                    <a:pt x="2151" y="405"/>
                  </a:lnTo>
                  <a:lnTo>
                    <a:pt x="2189" y="449"/>
                  </a:lnTo>
                  <a:lnTo>
                    <a:pt x="2226" y="496"/>
                  </a:lnTo>
                  <a:lnTo>
                    <a:pt x="2261" y="545"/>
                  </a:lnTo>
                  <a:lnTo>
                    <a:pt x="2293" y="594"/>
                  </a:lnTo>
                  <a:lnTo>
                    <a:pt x="2322" y="647"/>
                  </a:lnTo>
                  <a:lnTo>
                    <a:pt x="2349" y="699"/>
                  </a:lnTo>
                  <a:lnTo>
                    <a:pt x="2374" y="754"/>
                  </a:lnTo>
                  <a:lnTo>
                    <a:pt x="2396" y="810"/>
                  </a:lnTo>
                  <a:lnTo>
                    <a:pt x="2416" y="868"/>
                  </a:lnTo>
                  <a:lnTo>
                    <a:pt x="2433" y="927"/>
                  </a:lnTo>
                  <a:lnTo>
                    <a:pt x="2446" y="987"/>
                  </a:lnTo>
                  <a:lnTo>
                    <a:pt x="2457" y="1047"/>
                  </a:lnTo>
                  <a:lnTo>
                    <a:pt x="2464" y="1109"/>
                  </a:lnTo>
                  <a:lnTo>
                    <a:pt x="2470" y="1172"/>
                  </a:lnTo>
                  <a:lnTo>
                    <a:pt x="2471" y="1236"/>
                  </a:lnTo>
                  <a:close/>
                  <a:moveTo>
                    <a:pt x="2414" y="1236"/>
                  </a:moveTo>
                  <a:lnTo>
                    <a:pt x="2412" y="1175"/>
                  </a:lnTo>
                  <a:lnTo>
                    <a:pt x="2408" y="1115"/>
                  </a:lnTo>
                  <a:lnTo>
                    <a:pt x="2401" y="1056"/>
                  </a:lnTo>
                  <a:lnTo>
                    <a:pt x="2390" y="998"/>
                  </a:lnTo>
                  <a:lnTo>
                    <a:pt x="2377" y="941"/>
                  </a:lnTo>
                  <a:lnTo>
                    <a:pt x="2360" y="885"/>
                  </a:lnTo>
                  <a:lnTo>
                    <a:pt x="2342" y="830"/>
                  </a:lnTo>
                  <a:lnTo>
                    <a:pt x="2321" y="776"/>
                  </a:lnTo>
                  <a:lnTo>
                    <a:pt x="2298" y="724"/>
                  </a:lnTo>
                  <a:lnTo>
                    <a:pt x="2272" y="673"/>
                  </a:lnTo>
                  <a:lnTo>
                    <a:pt x="2243" y="624"/>
                  </a:lnTo>
                  <a:lnTo>
                    <a:pt x="2212" y="577"/>
                  </a:lnTo>
                  <a:lnTo>
                    <a:pt x="2180" y="530"/>
                  </a:lnTo>
                  <a:lnTo>
                    <a:pt x="2145" y="486"/>
                  </a:lnTo>
                  <a:lnTo>
                    <a:pt x="2108" y="443"/>
                  </a:lnTo>
                  <a:lnTo>
                    <a:pt x="2069" y="402"/>
                  </a:lnTo>
                  <a:lnTo>
                    <a:pt x="2028" y="362"/>
                  </a:lnTo>
                  <a:lnTo>
                    <a:pt x="1985" y="325"/>
                  </a:lnTo>
                  <a:lnTo>
                    <a:pt x="1941" y="290"/>
                  </a:lnTo>
                  <a:lnTo>
                    <a:pt x="1894" y="258"/>
                  </a:lnTo>
                  <a:lnTo>
                    <a:pt x="1847" y="227"/>
                  </a:lnTo>
                  <a:lnTo>
                    <a:pt x="1797" y="199"/>
                  </a:lnTo>
                  <a:lnTo>
                    <a:pt x="1747" y="173"/>
                  </a:lnTo>
                  <a:lnTo>
                    <a:pt x="1695" y="149"/>
                  </a:lnTo>
                  <a:lnTo>
                    <a:pt x="1641" y="129"/>
                  </a:lnTo>
                  <a:lnTo>
                    <a:pt x="1586" y="110"/>
                  </a:lnTo>
                  <a:lnTo>
                    <a:pt x="1530" y="94"/>
                  </a:lnTo>
                  <a:lnTo>
                    <a:pt x="1473" y="80"/>
                  </a:lnTo>
                  <a:lnTo>
                    <a:pt x="1416" y="70"/>
                  </a:lnTo>
                  <a:lnTo>
                    <a:pt x="1356" y="63"/>
                  </a:lnTo>
                  <a:lnTo>
                    <a:pt x="1296" y="59"/>
                  </a:lnTo>
                  <a:lnTo>
                    <a:pt x="1236" y="56"/>
                  </a:lnTo>
                  <a:lnTo>
                    <a:pt x="1175" y="59"/>
                  </a:lnTo>
                  <a:lnTo>
                    <a:pt x="1115" y="63"/>
                  </a:lnTo>
                  <a:lnTo>
                    <a:pt x="1056" y="70"/>
                  </a:lnTo>
                  <a:lnTo>
                    <a:pt x="999" y="80"/>
                  </a:lnTo>
                  <a:lnTo>
                    <a:pt x="941" y="94"/>
                  </a:lnTo>
                  <a:lnTo>
                    <a:pt x="886" y="110"/>
                  </a:lnTo>
                  <a:lnTo>
                    <a:pt x="831" y="129"/>
                  </a:lnTo>
                  <a:lnTo>
                    <a:pt x="778" y="149"/>
                  </a:lnTo>
                  <a:lnTo>
                    <a:pt x="725" y="173"/>
                  </a:lnTo>
                  <a:lnTo>
                    <a:pt x="675" y="199"/>
                  </a:lnTo>
                  <a:lnTo>
                    <a:pt x="625" y="227"/>
                  </a:lnTo>
                  <a:lnTo>
                    <a:pt x="577" y="258"/>
                  </a:lnTo>
                  <a:lnTo>
                    <a:pt x="530" y="290"/>
                  </a:lnTo>
                  <a:lnTo>
                    <a:pt x="486" y="325"/>
                  </a:lnTo>
                  <a:lnTo>
                    <a:pt x="444" y="362"/>
                  </a:lnTo>
                  <a:lnTo>
                    <a:pt x="403" y="402"/>
                  </a:lnTo>
                  <a:lnTo>
                    <a:pt x="364" y="443"/>
                  </a:lnTo>
                  <a:lnTo>
                    <a:pt x="327" y="486"/>
                  </a:lnTo>
                  <a:lnTo>
                    <a:pt x="292" y="530"/>
                  </a:lnTo>
                  <a:lnTo>
                    <a:pt x="259" y="577"/>
                  </a:lnTo>
                  <a:lnTo>
                    <a:pt x="228" y="624"/>
                  </a:lnTo>
                  <a:lnTo>
                    <a:pt x="200" y="673"/>
                  </a:lnTo>
                  <a:lnTo>
                    <a:pt x="174" y="724"/>
                  </a:lnTo>
                  <a:lnTo>
                    <a:pt x="151" y="776"/>
                  </a:lnTo>
                  <a:lnTo>
                    <a:pt x="129" y="830"/>
                  </a:lnTo>
                  <a:lnTo>
                    <a:pt x="111" y="885"/>
                  </a:lnTo>
                  <a:lnTo>
                    <a:pt x="95" y="941"/>
                  </a:lnTo>
                  <a:lnTo>
                    <a:pt x="82" y="998"/>
                  </a:lnTo>
                  <a:lnTo>
                    <a:pt x="71" y="1056"/>
                  </a:lnTo>
                  <a:lnTo>
                    <a:pt x="64" y="1115"/>
                  </a:lnTo>
                  <a:lnTo>
                    <a:pt x="59" y="1175"/>
                  </a:lnTo>
                  <a:lnTo>
                    <a:pt x="58" y="1236"/>
                  </a:lnTo>
                  <a:lnTo>
                    <a:pt x="59" y="1297"/>
                  </a:lnTo>
                  <a:lnTo>
                    <a:pt x="64" y="1356"/>
                  </a:lnTo>
                  <a:lnTo>
                    <a:pt x="71" y="1415"/>
                  </a:lnTo>
                  <a:lnTo>
                    <a:pt x="82" y="1473"/>
                  </a:lnTo>
                  <a:lnTo>
                    <a:pt x="95" y="1530"/>
                  </a:lnTo>
                  <a:lnTo>
                    <a:pt x="111" y="1586"/>
                  </a:lnTo>
                  <a:lnTo>
                    <a:pt x="129" y="1642"/>
                  </a:lnTo>
                  <a:lnTo>
                    <a:pt x="151" y="1695"/>
                  </a:lnTo>
                  <a:lnTo>
                    <a:pt x="174" y="1747"/>
                  </a:lnTo>
                  <a:lnTo>
                    <a:pt x="200" y="1798"/>
                  </a:lnTo>
                  <a:lnTo>
                    <a:pt x="228" y="1848"/>
                  </a:lnTo>
                  <a:lnTo>
                    <a:pt x="259" y="1895"/>
                  </a:lnTo>
                  <a:lnTo>
                    <a:pt x="292" y="1941"/>
                  </a:lnTo>
                  <a:lnTo>
                    <a:pt x="327" y="1987"/>
                  </a:lnTo>
                  <a:lnTo>
                    <a:pt x="364" y="2029"/>
                  </a:lnTo>
                  <a:lnTo>
                    <a:pt x="403" y="2070"/>
                  </a:lnTo>
                  <a:lnTo>
                    <a:pt x="444" y="2109"/>
                  </a:lnTo>
                  <a:lnTo>
                    <a:pt x="486" y="2146"/>
                  </a:lnTo>
                  <a:lnTo>
                    <a:pt x="530" y="2181"/>
                  </a:lnTo>
                  <a:lnTo>
                    <a:pt x="577" y="2214"/>
                  </a:lnTo>
                  <a:lnTo>
                    <a:pt x="625" y="2245"/>
                  </a:lnTo>
                  <a:lnTo>
                    <a:pt x="675" y="2274"/>
                  </a:lnTo>
                  <a:lnTo>
                    <a:pt x="725" y="2300"/>
                  </a:lnTo>
                  <a:lnTo>
                    <a:pt x="778" y="2324"/>
                  </a:lnTo>
                  <a:lnTo>
                    <a:pt x="831" y="2344"/>
                  </a:lnTo>
                  <a:lnTo>
                    <a:pt x="886" y="2364"/>
                  </a:lnTo>
                  <a:lnTo>
                    <a:pt x="941" y="2379"/>
                  </a:lnTo>
                  <a:lnTo>
                    <a:pt x="999" y="2393"/>
                  </a:lnTo>
                  <a:lnTo>
                    <a:pt x="1056" y="2403"/>
                  </a:lnTo>
                  <a:lnTo>
                    <a:pt x="1115" y="2410"/>
                  </a:lnTo>
                  <a:lnTo>
                    <a:pt x="1175" y="2415"/>
                  </a:lnTo>
                  <a:lnTo>
                    <a:pt x="1236" y="2416"/>
                  </a:lnTo>
                  <a:lnTo>
                    <a:pt x="1296" y="2415"/>
                  </a:lnTo>
                  <a:lnTo>
                    <a:pt x="1356" y="2410"/>
                  </a:lnTo>
                  <a:lnTo>
                    <a:pt x="1416" y="2403"/>
                  </a:lnTo>
                  <a:lnTo>
                    <a:pt x="1473" y="2393"/>
                  </a:lnTo>
                  <a:lnTo>
                    <a:pt x="1530" y="2379"/>
                  </a:lnTo>
                  <a:lnTo>
                    <a:pt x="1586" y="2364"/>
                  </a:lnTo>
                  <a:lnTo>
                    <a:pt x="1641" y="2344"/>
                  </a:lnTo>
                  <a:lnTo>
                    <a:pt x="1695" y="2324"/>
                  </a:lnTo>
                  <a:lnTo>
                    <a:pt x="1747" y="2300"/>
                  </a:lnTo>
                  <a:lnTo>
                    <a:pt x="1797" y="2274"/>
                  </a:lnTo>
                  <a:lnTo>
                    <a:pt x="1847" y="2245"/>
                  </a:lnTo>
                  <a:lnTo>
                    <a:pt x="1894" y="2214"/>
                  </a:lnTo>
                  <a:lnTo>
                    <a:pt x="1941" y="2181"/>
                  </a:lnTo>
                  <a:lnTo>
                    <a:pt x="1985" y="2146"/>
                  </a:lnTo>
                  <a:lnTo>
                    <a:pt x="2028" y="2109"/>
                  </a:lnTo>
                  <a:lnTo>
                    <a:pt x="2069" y="2070"/>
                  </a:lnTo>
                  <a:lnTo>
                    <a:pt x="2108" y="2029"/>
                  </a:lnTo>
                  <a:lnTo>
                    <a:pt x="2145" y="1987"/>
                  </a:lnTo>
                  <a:lnTo>
                    <a:pt x="2180" y="1941"/>
                  </a:lnTo>
                  <a:lnTo>
                    <a:pt x="2212" y="1895"/>
                  </a:lnTo>
                  <a:lnTo>
                    <a:pt x="2243" y="1848"/>
                  </a:lnTo>
                  <a:lnTo>
                    <a:pt x="2272" y="1798"/>
                  </a:lnTo>
                  <a:lnTo>
                    <a:pt x="2298" y="1747"/>
                  </a:lnTo>
                  <a:lnTo>
                    <a:pt x="2321" y="1695"/>
                  </a:lnTo>
                  <a:lnTo>
                    <a:pt x="2342" y="1642"/>
                  </a:lnTo>
                  <a:lnTo>
                    <a:pt x="2360" y="1586"/>
                  </a:lnTo>
                  <a:lnTo>
                    <a:pt x="2377" y="1530"/>
                  </a:lnTo>
                  <a:lnTo>
                    <a:pt x="2390" y="1473"/>
                  </a:lnTo>
                  <a:lnTo>
                    <a:pt x="2401" y="1415"/>
                  </a:lnTo>
                  <a:lnTo>
                    <a:pt x="2408" y="1356"/>
                  </a:lnTo>
                  <a:lnTo>
                    <a:pt x="2412" y="1297"/>
                  </a:lnTo>
                  <a:lnTo>
                    <a:pt x="2414" y="12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6" name="Freeform 33"/>
            <p:cNvSpPr>
              <a:spLocks/>
            </p:cNvSpPr>
            <p:nvPr userDrawn="1"/>
          </p:nvSpPr>
          <p:spPr bwMode="auto">
            <a:xfrm>
              <a:off x="598488" y="1106488"/>
              <a:ext cx="446088" cy="111125"/>
            </a:xfrm>
            <a:custGeom>
              <a:avLst/>
              <a:gdLst>
                <a:gd name="T0" fmla="*/ 2509 w 2524"/>
                <a:gd name="T1" fmla="*/ 580 h 632"/>
                <a:gd name="T2" fmla="*/ 2430 w 2524"/>
                <a:gd name="T3" fmla="*/ 502 h 632"/>
                <a:gd name="T4" fmla="*/ 2347 w 2524"/>
                <a:gd name="T5" fmla="*/ 427 h 632"/>
                <a:gd name="T6" fmla="*/ 2244 w 2524"/>
                <a:gd name="T7" fmla="*/ 342 h 632"/>
                <a:gd name="T8" fmla="*/ 2124 w 2524"/>
                <a:gd name="T9" fmla="*/ 258 h 632"/>
                <a:gd name="T10" fmla="*/ 1991 w 2524"/>
                <a:gd name="T11" fmla="*/ 179 h 632"/>
                <a:gd name="T12" fmla="*/ 1885 w 2524"/>
                <a:gd name="T13" fmla="*/ 131 h 632"/>
                <a:gd name="T14" fmla="*/ 1812 w 2524"/>
                <a:gd name="T15" fmla="*/ 105 h 632"/>
                <a:gd name="T16" fmla="*/ 1649 w 2524"/>
                <a:gd name="T17" fmla="*/ 62 h 632"/>
                <a:gd name="T18" fmla="*/ 1487 w 2524"/>
                <a:gd name="T19" fmla="*/ 26 h 632"/>
                <a:gd name="T20" fmla="*/ 1390 w 2524"/>
                <a:gd name="T21" fmla="*/ 9 h 632"/>
                <a:gd name="T22" fmla="*/ 1297 w 2524"/>
                <a:gd name="T23" fmla="*/ 1 h 632"/>
                <a:gd name="T24" fmla="*/ 1204 w 2524"/>
                <a:gd name="T25" fmla="*/ 0 h 632"/>
                <a:gd name="T26" fmla="*/ 1105 w 2524"/>
                <a:gd name="T27" fmla="*/ 8 h 632"/>
                <a:gd name="T28" fmla="*/ 997 w 2524"/>
                <a:gd name="T29" fmla="*/ 24 h 632"/>
                <a:gd name="T30" fmla="*/ 818 w 2524"/>
                <a:gd name="T31" fmla="*/ 63 h 632"/>
                <a:gd name="T32" fmla="*/ 583 w 2524"/>
                <a:gd name="T33" fmla="*/ 117 h 632"/>
                <a:gd name="T34" fmla="*/ 469 w 2524"/>
                <a:gd name="T35" fmla="*/ 137 h 632"/>
                <a:gd name="T36" fmla="*/ 357 w 2524"/>
                <a:gd name="T37" fmla="*/ 150 h 632"/>
                <a:gd name="T38" fmla="*/ 246 w 2524"/>
                <a:gd name="T39" fmla="*/ 153 h 632"/>
                <a:gd name="T40" fmla="*/ 138 w 2524"/>
                <a:gd name="T41" fmla="*/ 140 h 632"/>
                <a:gd name="T42" fmla="*/ 31 w 2524"/>
                <a:gd name="T43" fmla="*/ 111 h 632"/>
                <a:gd name="T44" fmla="*/ 8 w 2524"/>
                <a:gd name="T45" fmla="*/ 107 h 632"/>
                <a:gd name="T46" fmla="*/ 0 w 2524"/>
                <a:gd name="T47" fmla="*/ 112 h 632"/>
                <a:gd name="T48" fmla="*/ 4 w 2524"/>
                <a:gd name="T49" fmla="*/ 124 h 632"/>
                <a:gd name="T50" fmla="*/ 30 w 2524"/>
                <a:gd name="T51" fmla="*/ 155 h 632"/>
                <a:gd name="T52" fmla="*/ 84 w 2524"/>
                <a:gd name="T53" fmla="*/ 208 h 632"/>
                <a:gd name="T54" fmla="*/ 146 w 2524"/>
                <a:gd name="T55" fmla="*/ 251 h 632"/>
                <a:gd name="T56" fmla="*/ 225 w 2524"/>
                <a:gd name="T57" fmla="*/ 283 h 632"/>
                <a:gd name="T58" fmla="*/ 331 w 2524"/>
                <a:gd name="T59" fmla="*/ 315 h 632"/>
                <a:gd name="T60" fmla="*/ 454 w 2524"/>
                <a:gd name="T61" fmla="*/ 342 h 632"/>
                <a:gd name="T62" fmla="*/ 581 w 2524"/>
                <a:gd name="T63" fmla="*/ 362 h 632"/>
                <a:gd name="T64" fmla="*/ 691 w 2524"/>
                <a:gd name="T65" fmla="*/ 370 h 632"/>
                <a:gd name="T66" fmla="*/ 804 w 2524"/>
                <a:gd name="T67" fmla="*/ 361 h 632"/>
                <a:gd name="T68" fmla="*/ 945 w 2524"/>
                <a:gd name="T69" fmla="*/ 329 h 632"/>
                <a:gd name="T70" fmla="*/ 1122 w 2524"/>
                <a:gd name="T71" fmla="*/ 273 h 632"/>
                <a:gd name="T72" fmla="*/ 1272 w 2524"/>
                <a:gd name="T73" fmla="*/ 217 h 632"/>
                <a:gd name="T74" fmla="*/ 1373 w 2524"/>
                <a:gd name="T75" fmla="*/ 183 h 632"/>
                <a:gd name="T76" fmla="*/ 1442 w 2524"/>
                <a:gd name="T77" fmla="*/ 166 h 632"/>
                <a:gd name="T78" fmla="*/ 1515 w 2524"/>
                <a:gd name="T79" fmla="*/ 154 h 632"/>
                <a:gd name="T80" fmla="*/ 1598 w 2524"/>
                <a:gd name="T81" fmla="*/ 146 h 632"/>
                <a:gd name="T82" fmla="*/ 1690 w 2524"/>
                <a:gd name="T83" fmla="*/ 146 h 632"/>
                <a:gd name="T84" fmla="*/ 1773 w 2524"/>
                <a:gd name="T85" fmla="*/ 155 h 632"/>
                <a:gd name="T86" fmla="*/ 1846 w 2524"/>
                <a:gd name="T87" fmla="*/ 174 h 632"/>
                <a:gd name="T88" fmla="*/ 1917 w 2524"/>
                <a:gd name="T89" fmla="*/ 207 h 632"/>
                <a:gd name="T90" fmla="*/ 1993 w 2524"/>
                <a:gd name="T91" fmla="*/ 260 h 632"/>
                <a:gd name="T92" fmla="*/ 2080 w 2524"/>
                <a:gd name="T93" fmla="*/ 333 h 632"/>
                <a:gd name="T94" fmla="*/ 2252 w 2524"/>
                <a:gd name="T95" fmla="*/ 489 h 632"/>
                <a:gd name="T96" fmla="*/ 2492 w 2524"/>
                <a:gd name="T97" fmla="*/ 607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24" h="632">
                  <a:moveTo>
                    <a:pt x="2524" y="598"/>
                  </a:moveTo>
                  <a:lnTo>
                    <a:pt x="2509" y="580"/>
                  </a:lnTo>
                  <a:lnTo>
                    <a:pt x="2462" y="534"/>
                  </a:lnTo>
                  <a:lnTo>
                    <a:pt x="2430" y="502"/>
                  </a:lnTo>
                  <a:lnTo>
                    <a:pt x="2391" y="466"/>
                  </a:lnTo>
                  <a:lnTo>
                    <a:pt x="2347" y="427"/>
                  </a:lnTo>
                  <a:lnTo>
                    <a:pt x="2298" y="385"/>
                  </a:lnTo>
                  <a:lnTo>
                    <a:pt x="2244" y="342"/>
                  </a:lnTo>
                  <a:lnTo>
                    <a:pt x="2185" y="300"/>
                  </a:lnTo>
                  <a:lnTo>
                    <a:pt x="2124" y="258"/>
                  </a:lnTo>
                  <a:lnTo>
                    <a:pt x="2059" y="217"/>
                  </a:lnTo>
                  <a:lnTo>
                    <a:pt x="1991" y="179"/>
                  </a:lnTo>
                  <a:lnTo>
                    <a:pt x="1921" y="146"/>
                  </a:lnTo>
                  <a:lnTo>
                    <a:pt x="1885" y="131"/>
                  </a:lnTo>
                  <a:lnTo>
                    <a:pt x="1849" y="118"/>
                  </a:lnTo>
                  <a:lnTo>
                    <a:pt x="1812" y="105"/>
                  </a:lnTo>
                  <a:lnTo>
                    <a:pt x="1775" y="95"/>
                  </a:lnTo>
                  <a:lnTo>
                    <a:pt x="1649" y="62"/>
                  </a:lnTo>
                  <a:lnTo>
                    <a:pt x="1538" y="36"/>
                  </a:lnTo>
                  <a:lnTo>
                    <a:pt x="1487" y="26"/>
                  </a:lnTo>
                  <a:lnTo>
                    <a:pt x="1437" y="17"/>
                  </a:lnTo>
                  <a:lnTo>
                    <a:pt x="1390" y="9"/>
                  </a:lnTo>
                  <a:lnTo>
                    <a:pt x="1344" y="4"/>
                  </a:lnTo>
                  <a:lnTo>
                    <a:pt x="1297" y="1"/>
                  </a:lnTo>
                  <a:lnTo>
                    <a:pt x="1251" y="0"/>
                  </a:lnTo>
                  <a:lnTo>
                    <a:pt x="1204" y="0"/>
                  </a:lnTo>
                  <a:lnTo>
                    <a:pt x="1155" y="3"/>
                  </a:lnTo>
                  <a:lnTo>
                    <a:pt x="1105" y="8"/>
                  </a:lnTo>
                  <a:lnTo>
                    <a:pt x="1052" y="15"/>
                  </a:lnTo>
                  <a:lnTo>
                    <a:pt x="997" y="24"/>
                  </a:lnTo>
                  <a:lnTo>
                    <a:pt x="938" y="35"/>
                  </a:lnTo>
                  <a:lnTo>
                    <a:pt x="818" y="63"/>
                  </a:lnTo>
                  <a:lnTo>
                    <a:pt x="699" y="91"/>
                  </a:lnTo>
                  <a:lnTo>
                    <a:pt x="583" y="117"/>
                  </a:lnTo>
                  <a:lnTo>
                    <a:pt x="525" y="128"/>
                  </a:lnTo>
                  <a:lnTo>
                    <a:pt x="469" y="137"/>
                  </a:lnTo>
                  <a:lnTo>
                    <a:pt x="413" y="144"/>
                  </a:lnTo>
                  <a:lnTo>
                    <a:pt x="357" y="150"/>
                  </a:lnTo>
                  <a:lnTo>
                    <a:pt x="301" y="153"/>
                  </a:lnTo>
                  <a:lnTo>
                    <a:pt x="246" y="153"/>
                  </a:lnTo>
                  <a:lnTo>
                    <a:pt x="192" y="148"/>
                  </a:lnTo>
                  <a:lnTo>
                    <a:pt x="138" y="140"/>
                  </a:lnTo>
                  <a:lnTo>
                    <a:pt x="85" y="128"/>
                  </a:lnTo>
                  <a:lnTo>
                    <a:pt x="31" y="111"/>
                  </a:lnTo>
                  <a:lnTo>
                    <a:pt x="15" y="107"/>
                  </a:lnTo>
                  <a:lnTo>
                    <a:pt x="8" y="107"/>
                  </a:lnTo>
                  <a:lnTo>
                    <a:pt x="4" y="109"/>
                  </a:lnTo>
                  <a:lnTo>
                    <a:pt x="0" y="112"/>
                  </a:lnTo>
                  <a:lnTo>
                    <a:pt x="0" y="118"/>
                  </a:lnTo>
                  <a:lnTo>
                    <a:pt x="4" y="124"/>
                  </a:lnTo>
                  <a:lnTo>
                    <a:pt x="11" y="133"/>
                  </a:lnTo>
                  <a:lnTo>
                    <a:pt x="30" y="155"/>
                  </a:lnTo>
                  <a:lnTo>
                    <a:pt x="54" y="180"/>
                  </a:lnTo>
                  <a:lnTo>
                    <a:pt x="84" y="208"/>
                  </a:lnTo>
                  <a:lnTo>
                    <a:pt x="121" y="237"/>
                  </a:lnTo>
                  <a:lnTo>
                    <a:pt x="146" y="251"/>
                  </a:lnTo>
                  <a:lnTo>
                    <a:pt x="181" y="268"/>
                  </a:lnTo>
                  <a:lnTo>
                    <a:pt x="225" y="283"/>
                  </a:lnTo>
                  <a:lnTo>
                    <a:pt x="275" y="300"/>
                  </a:lnTo>
                  <a:lnTo>
                    <a:pt x="331" y="315"/>
                  </a:lnTo>
                  <a:lnTo>
                    <a:pt x="392" y="330"/>
                  </a:lnTo>
                  <a:lnTo>
                    <a:pt x="454" y="342"/>
                  </a:lnTo>
                  <a:lnTo>
                    <a:pt x="519" y="353"/>
                  </a:lnTo>
                  <a:lnTo>
                    <a:pt x="581" y="362"/>
                  </a:lnTo>
                  <a:lnTo>
                    <a:pt x="636" y="368"/>
                  </a:lnTo>
                  <a:lnTo>
                    <a:pt x="691" y="370"/>
                  </a:lnTo>
                  <a:lnTo>
                    <a:pt x="746" y="368"/>
                  </a:lnTo>
                  <a:lnTo>
                    <a:pt x="804" y="361"/>
                  </a:lnTo>
                  <a:lnTo>
                    <a:pt x="870" y="348"/>
                  </a:lnTo>
                  <a:lnTo>
                    <a:pt x="945" y="329"/>
                  </a:lnTo>
                  <a:lnTo>
                    <a:pt x="1034" y="303"/>
                  </a:lnTo>
                  <a:lnTo>
                    <a:pt x="1122" y="273"/>
                  </a:lnTo>
                  <a:lnTo>
                    <a:pt x="1201" y="244"/>
                  </a:lnTo>
                  <a:lnTo>
                    <a:pt x="1272" y="217"/>
                  </a:lnTo>
                  <a:lnTo>
                    <a:pt x="1339" y="194"/>
                  </a:lnTo>
                  <a:lnTo>
                    <a:pt x="1373" y="183"/>
                  </a:lnTo>
                  <a:lnTo>
                    <a:pt x="1407" y="174"/>
                  </a:lnTo>
                  <a:lnTo>
                    <a:pt x="1442" y="166"/>
                  </a:lnTo>
                  <a:lnTo>
                    <a:pt x="1478" y="159"/>
                  </a:lnTo>
                  <a:lnTo>
                    <a:pt x="1515" y="154"/>
                  </a:lnTo>
                  <a:lnTo>
                    <a:pt x="1556" y="149"/>
                  </a:lnTo>
                  <a:lnTo>
                    <a:pt x="1598" y="146"/>
                  </a:lnTo>
                  <a:lnTo>
                    <a:pt x="1643" y="145"/>
                  </a:lnTo>
                  <a:lnTo>
                    <a:pt x="1690" y="146"/>
                  </a:lnTo>
                  <a:lnTo>
                    <a:pt x="1734" y="149"/>
                  </a:lnTo>
                  <a:lnTo>
                    <a:pt x="1773" y="155"/>
                  </a:lnTo>
                  <a:lnTo>
                    <a:pt x="1811" y="163"/>
                  </a:lnTo>
                  <a:lnTo>
                    <a:pt x="1846" y="174"/>
                  </a:lnTo>
                  <a:lnTo>
                    <a:pt x="1881" y="189"/>
                  </a:lnTo>
                  <a:lnTo>
                    <a:pt x="1917" y="207"/>
                  </a:lnTo>
                  <a:lnTo>
                    <a:pt x="1954" y="231"/>
                  </a:lnTo>
                  <a:lnTo>
                    <a:pt x="1993" y="260"/>
                  </a:lnTo>
                  <a:lnTo>
                    <a:pt x="2034" y="293"/>
                  </a:lnTo>
                  <a:lnTo>
                    <a:pt x="2080" y="333"/>
                  </a:lnTo>
                  <a:lnTo>
                    <a:pt x="2132" y="378"/>
                  </a:lnTo>
                  <a:lnTo>
                    <a:pt x="2252" y="489"/>
                  </a:lnTo>
                  <a:lnTo>
                    <a:pt x="2404" y="632"/>
                  </a:lnTo>
                  <a:lnTo>
                    <a:pt x="2492" y="607"/>
                  </a:lnTo>
                  <a:lnTo>
                    <a:pt x="2524" y="5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7" name="Freeform 34"/>
            <p:cNvSpPr>
              <a:spLocks/>
            </p:cNvSpPr>
            <p:nvPr userDrawn="1"/>
          </p:nvSpPr>
          <p:spPr bwMode="auto">
            <a:xfrm>
              <a:off x="500063" y="969963"/>
              <a:ext cx="238125" cy="149225"/>
            </a:xfrm>
            <a:custGeom>
              <a:avLst/>
              <a:gdLst>
                <a:gd name="T0" fmla="*/ 1217 w 1344"/>
                <a:gd name="T1" fmla="*/ 781 h 849"/>
                <a:gd name="T2" fmla="*/ 1091 w 1344"/>
                <a:gd name="T3" fmla="*/ 807 h 849"/>
                <a:gd name="T4" fmla="*/ 983 w 1344"/>
                <a:gd name="T5" fmla="*/ 836 h 849"/>
                <a:gd name="T6" fmla="*/ 912 w 1344"/>
                <a:gd name="T7" fmla="*/ 847 h 849"/>
                <a:gd name="T8" fmla="*/ 837 w 1344"/>
                <a:gd name="T9" fmla="*/ 849 h 849"/>
                <a:gd name="T10" fmla="*/ 710 w 1344"/>
                <a:gd name="T11" fmla="*/ 839 h 849"/>
                <a:gd name="T12" fmla="*/ 558 w 1344"/>
                <a:gd name="T13" fmla="*/ 815 h 849"/>
                <a:gd name="T14" fmla="*/ 479 w 1344"/>
                <a:gd name="T15" fmla="*/ 793 h 849"/>
                <a:gd name="T16" fmla="*/ 426 w 1344"/>
                <a:gd name="T17" fmla="*/ 771 h 849"/>
                <a:gd name="T18" fmla="*/ 373 w 1344"/>
                <a:gd name="T19" fmla="*/ 740 h 849"/>
                <a:gd name="T20" fmla="*/ 323 w 1344"/>
                <a:gd name="T21" fmla="*/ 701 h 849"/>
                <a:gd name="T22" fmla="*/ 250 w 1344"/>
                <a:gd name="T23" fmla="*/ 627 h 849"/>
                <a:gd name="T24" fmla="*/ 155 w 1344"/>
                <a:gd name="T25" fmla="*/ 519 h 849"/>
                <a:gd name="T26" fmla="*/ 44 w 1344"/>
                <a:gd name="T27" fmla="*/ 382 h 849"/>
                <a:gd name="T28" fmla="*/ 4 w 1344"/>
                <a:gd name="T29" fmla="*/ 325 h 849"/>
                <a:gd name="T30" fmla="*/ 0 w 1344"/>
                <a:gd name="T31" fmla="*/ 310 h 849"/>
                <a:gd name="T32" fmla="*/ 6 w 1344"/>
                <a:gd name="T33" fmla="*/ 307 h 849"/>
                <a:gd name="T34" fmla="*/ 20 w 1344"/>
                <a:gd name="T35" fmla="*/ 315 h 849"/>
                <a:gd name="T36" fmla="*/ 45 w 1344"/>
                <a:gd name="T37" fmla="*/ 337 h 849"/>
                <a:gd name="T38" fmla="*/ 95 w 1344"/>
                <a:gd name="T39" fmla="*/ 376 h 849"/>
                <a:gd name="T40" fmla="*/ 179 w 1344"/>
                <a:gd name="T41" fmla="*/ 423 h 849"/>
                <a:gd name="T42" fmla="*/ 234 w 1344"/>
                <a:gd name="T43" fmla="*/ 446 h 849"/>
                <a:gd name="T44" fmla="*/ 299 w 1344"/>
                <a:gd name="T45" fmla="*/ 467 h 849"/>
                <a:gd name="T46" fmla="*/ 375 w 1344"/>
                <a:gd name="T47" fmla="*/ 485 h 849"/>
                <a:gd name="T48" fmla="*/ 521 w 1344"/>
                <a:gd name="T49" fmla="*/ 515 h 849"/>
                <a:gd name="T50" fmla="*/ 645 w 1344"/>
                <a:gd name="T51" fmla="*/ 552 h 849"/>
                <a:gd name="T52" fmla="*/ 762 w 1344"/>
                <a:gd name="T53" fmla="*/ 598 h 849"/>
                <a:gd name="T54" fmla="*/ 890 w 1344"/>
                <a:gd name="T55" fmla="*/ 662 h 849"/>
                <a:gd name="T56" fmla="*/ 960 w 1344"/>
                <a:gd name="T57" fmla="*/ 695 h 849"/>
                <a:gd name="T58" fmla="*/ 1036 w 1344"/>
                <a:gd name="T59" fmla="*/ 720 h 849"/>
                <a:gd name="T60" fmla="*/ 1118 w 1344"/>
                <a:gd name="T61" fmla="*/ 735 h 849"/>
                <a:gd name="T62" fmla="*/ 1205 w 1344"/>
                <a:gd name="T63" fmla="*/ 733 h 849"/>
                <a:gd name="T64" fmla="*/ 1134 w 1344"/>
                <a:gd name="T65" fmla="*/ 696 h 849"/>
                <a:gd name="T66" fmla="*/ 1039 w 1344"/>
                <a:gd name="T67" fmla="*/ 654 h 849"/>
                <a:gd name="T68" fmla="*/ 989 w 1344"/>
                <a:gd name="T69" fmla="*/ 624 h 849"/>
                <a:gd name="T70" fmla="*/ 931 w 1344"/>
                <a:gd name="T71" fmla="*/ 583 h 849"/>
                <a:gd name="T72" fmla="*/ 877 w 1344"/>
                <a:gd name="T73" fmla="*/ 536 h 849"/>
                <a:gd name="T74" fmla="*/ 825 w 1344"/>
                <a:gd name="T75" fmla="*/ 479 h 849"/>
                <a:gd name="T76" fmla="*/ 778 w 1344"/>
                <a:gd name="T77" fmla="*/ 411 h 849"/>
                <a:gd name="T78" fmla="*/ 738 w 1344"/>
                <a:gd name="T79" fmla="*/ 334 h 849"/>
                <a:gd name="T80" fmla="*/ 710 w 1344"/>
                <a:gd name="T81" fmla="*/ 258 h 849"/>
                <a:gd name="T82" fmla="*/ 691 w 1344"/>
                <a:gd name="T83" fmla="*/ 191 h 849"/>
                <a:gd name="T84" fmla="*/ 683 w 1344"/>
                <a:gd name="T85" fmla="*/ 142 h 849"/>
                <a:gd name="T86" fmla="*/ 681 w 1344"/>
                <a:gd name="T87" fmla="*/ 77 h 849"/>
                <a:gd name="T88" fmla="*/ 679 w 1344"/>
                <a:gd name="T89" fmla="*/ 42 h 849"/>
                <a:gd name="T90" fmla="*/ 671 w 1344"/>
                <a:gd name="T91" fmla="*/ 15 h 849"/>
                <a:gd name="T92" fmla="*/ 672 w 1344"/>
                <a:gd name="T93" fmla="*/ 4 h 849"/>
                <a:gd name="T94" fmla="*/ 680 w 1344"/>
                <a:gd name="T95" fmla="*/ 1 h 849"/>
                <a:gd name="T96" fmla="*/ 693 w 1344"/>
                <a:gd name="T97" fmla="*/ 14 h 849"/>
                <a:gd name="T98" fmla="*/ 756 w 1344"/>
                <a:gd name="T99" fmla="*/ 84 h 849"/>
                <a:gd name="T100" fmla="*/ 830 w 1344"/>
                <a:gd name="T101" fmla="*/ 155 h 849"/>
                <a:gd name="T102" fmla="*/ 915 w 1344"/>
                <a:gd name="T103" fmla="*/ 226 h 849"/>
                <a:gd name="T104" fmla="*/ 969 w 1344"/>
                <a:gd name="T105" fmla="*/ 280 h 849"/>
                <a:gd name="T106" fmla="*/ 1021 w 1344"/>
                <a:gd name="T107" fmla="*/ 343 h 849"/>
                <a:gd name="T108" fmla="*/ 1069 w 1344"/>
                <a:gd name="T109" fmla="*/ 424 h 849"/>
                <a:gd name="T110" fmla="*/ 1122 w 1344"/>
                <a:gd name="T111" fmla="*/ 538 h 849"/>
                <a:gd name="T112" fmla="*/ 1156 w 1344"/>
                <a:gd name="T113" fmla="*/ 598 h 849"/>
                <a:gd name="T114" fmla="*/ 1207 w 1344"/>
                <a:gd name="T115" fmla="*/ 656 h 849"/>
                <a:gd name="T116" fmla="*/ 1306 w 1344"/>
                <a:gd name="T117" fmla="*/ 734 h 849"/>
                <a:gd name="T118" fmla="*/ 1339 w 1344"/>
                <a:gd name="T119" fmla="*/ 763 h 849"/>
                <a:gd name="T120" fmla="*/ 1344 w 1344"/>
                <a:gd name="T121" fmla="*/ 773 h 849"/>
                <a:gd name="T122" fmla="*/ 1331 w 1344"/>
                <a:gd name="T123" fmla="*/ 777 h 849"/>
                <a:gd name="T124" fmla="*/ 1258 w 1344"/>
                <a:gd name="T125" fmla="*/ 778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4" h="849">
                  <a:moveTo>
                    <a:pt x="1258" y="778"/>
                  </a:moveTo>
                  <a:lnTo>
                    <a:pt x="1217" y="781"/>
                  </a:lnTo>
                  <a:lnTo>
                    <a:pt x="1160" y="792"/>
                  </a:lnTo>
                  <a:lnTo>
                    <a:pt x="1091" y="807"/>
                  </a:lnTo>
                  <a:lnTo>
                    <a:pt x="1019" y="827"/>
                  </a:lnTo>
                  <a:lnTo>
                    <a:pt x="983" y="836"/>
                  </a:lnTo>
                  <a:lnTo>
                    <a:pt x="948" y="843"/>
                  </a:lnTo>
                  <a:lnTo>
                    <a:pt x="912" y="847"/>
                  </a:lnTo>
                  <a:lnTo>
                    <a:pt x="874" y="849"/>
                  </a:lnTo>
                  <a:lnTo>
                    <a:pt x="837" y="849"/>
                  </a:lnTo>
                  <a:lnTo>
                    <a:pt x="797" y="847"/>
                  </a:lnTo>
                  <a:lnTo>
                    <a:pt x="710" y="839"/>
                  </a:lnTo>
                  <a:lnTo>
                    <a:pt x="611" y="826"/>
                  </a:lnTo>
                  <a:lnTo>
                    <a:pt x="558" y="815"/>
                  </a:lnTo>
                  <a:lnTo>
                    <a:pt x="505" y="802"/>
                  </a:lnTo>
                  <a:lnTo>
                    <a:pt x="479" y="793"/>
                  </a:lnTo>
                  <a:lnTo>
                    <a:pt x="452" y="782"/>
                  </a:lnTo>
                  <a:lnTo>
                    <a:pt x="426" y="771"/>
                  </a:lnTo>
                  <a:lnTo>
                    <a:pt x="400" y="757"/>
                  </a:lnTo>
                  <a:lnTo>
                    <a:pt x="373" y="740"/>
                  </a:lnTo>
                  <a:lnTo>
                    <a:pt x="349" y="723"/>
                  </a:lnTo>
                  <a:lnTo>
                    <a:pt x="323" y="701"/>
                  </a:lnTo>
                  <a:lnTo>
                    <a:pt x="299" y="678"/>
                  </a:lnTo>
                  <a:lnTo>
                    <a:pt x="250" y="627"/>
                  </a:lnTo>
                  <a:lnTo>
                    <a:pt x="201" y="572"/>
                  </a:lnTo>
                  <a:lnTo>
                    <a:pt x="155" y="519"/>
                  </a:lnTo>
                  <a:lnTo>
                    <a:pt x="113" y="467"/>
                  </a:lnTo>
                  <a:lnTo>
                    <a:pt x="44" y="382"/>
                  </a:lnTo>
                  <a:lnTo>
                    <a:pt x="9" y="334"/>
                  </a:lnTo>
                  <a:lnTo>
                    <a:pt x="4" y="325"/>
                  </a:lnTo>
                  <a:lnTo>
                    <a:pt x="1" y="317"/>
                  </a:lnTo>
                  <a:lnTo>
                    <a:pt x="0" y="310"/>
                  </a:lnTo>
                  <a:lnTo>
                    <a:pt x="2" y="307"/>
                  </a:lnTo>
                  <a:lnTo>
                    <a:pt x="6" y="307"/>
                  </a:lnTo>
                  <a:lnTo>
                    <a:pt x="12" y="309"/>
                  </a:lnTo>
                  <a:lnTo>
                    <a:pt x="20" y="315"/>
                  </a:lnTo>
                  <a:lnTo>
                    <a:pt x="30" y="324"/>
                  </a:lnTo>
                  <a:lnTo>
                    <a:pt x="45" y="337"/>
                  </a:lnTo>
                  <a:lnTo>
                    <a:pt x="67" y="355"/>
                  </a:lnTo>
                  <a:lnTo>
                    <a:pt x="95" y="376"/>
                  </a:lnTo>
                  <a:lnTo>
                    <a:pt x="132" y="399"/>
                  </a:lnTo>
                  <a:lnTo>
                    <a:pt x="179" y="423"/>
                  </a:lnTo>
                  <a:lnTo>
                    <a:pt x="205" y="435"/>
                  </a:lnTo>
                  <a:lnTo>
                    <a:pt x="234" y="446"/>
                  </a:lnTo>
                  <a:lnTo>
                    <a:pt x="265" y="457"/>
                  </a:lnTo>
                  <a:lnTo>
                    <a:pt x="299" y="467"/>
                  </a:lnTo>
                  <a:lnTo>
                    <a:pt x="336" y="476"/>
                  </a:lnTo>
                  <a:lnTo>
                    <a:pt x="375" y="485"/>
                  </a:lnTo>
                  <a:lnTo>
                    <a:pt x="452" y="500"/>
                  </a:lnTo>
                  <a:lnTo>
                    <a:pt x="521" y="515"/>
                  </a:lnTo>
                  <a:lnTo>
                    <a:pt x="585" y="532"/>
                  </a:lnTo>
                  <a:lnTo>
                    <a:pt x="645" y="552"/>
                  </a:lnTo>
                  <a:lnTo>
                    <a:pt x="703" y="572"/>
                  </a:lnTo>
                  <a:lnTo>
                    <a:pt x="762" y="598"/>
                  </a:lnTo>
                  <a:lnTo>
                    <a:pt x="824" y="627"/>
                  </a:lnTo>
                  <a:lnTo>
                    <a:pt x="890" y="662"/>
                  </a:lnTo>
                  <a:lnTo>
                    <a:pt x="924" y="679"/>
                  </a:lnTo>
                  <a:lnTo>
                    <a:pt x="960" y="695"/>
                  </a:lnTo>
                  <a:lnTo>
                    <a:pt x="997" y="709"/>
                  </a:lnTo>
                  <a:lnTo>
                    <a:pt x="1036" y="720"/>
                  </a:lnTo>
                  <a:lnTo>
                    <a:pt x="1077" y="730"/>
                  </a:lnTo>
                  <a:lnTo>
                    <a:pt x="1118" y="735"/>
                  </a:lnTo>
                  <a:lnTo>
                    <a:pt x="1162" y="736"/>
                  </a:lnTo>
                  <a:lnTo>
                    <a:pt x="1205" y="733"/>
                  </a:lnTo>
                  <a:lnTo>
                    <a:pt x="1166" y="711"/>
                  </a:lnTo>
                  <a:lnTo>
                    <a:pt x="1134" y="696"/>
                  </a:lnTo>
                  <a:lnTo>
                    <a:pt x="1083" y="673"/>
                  </a:lnTo>
                  <a:lnTo>
                    <a:pt x="1039" y="654"/>
                  </a:lnTo>
                  <a:lnTo>
                    <a:pt x="1015" y="640"/>
                  </a:lnTo>
                  <a:lnTo>
                    <a:pt x="989" y="624"/>
                  </a:lnTo>
                  <a:lnTo>
                    <a:pt x="959" y="605"/>
                  </a:lnTo>
                  <a:lnTo>
                    <a:pt x="931" y="583"/>
                  </a:lnTo>
                  <a:lnTo>
                    <a:pt x="903" y="561"/>
                  </a:lnTo>
                  <a:lnTo>
                    <a:pt x="877" y="536"/>
                  </a:lnTo>
                  <a:lnTo>
                    <a:pt x="850" y="509"/>
                  </a:lnTo>
                  <a:lnTo>
                    <a:pt x="825" y="479"/>
                  </a:lnTo>
                  <a:lnTo>
                    <a:pt x="800" y="447"/>
                  </a:lnTo>
                  <a:lnTo>
                    <a:pt x="778" y="411"/>
                  </a:lnTo>
                  <a:lnTo>
                    <a:pt x="756" y="373"/>
                  </a:lnTo>
                  <a:lnTo>
                    <a:pt x="738" y="334"/>
                  </a:lnTo>
                  <a:lnTo>
                    <a:pt x="722" y="296"/>
                  </a:lnTo>
                  <a:lnTo>
                    <a:pt x="710" y="258"/>
                  </a:lnTo>
                  <a:lnTo>
                    <a:pt x="699" y="223"/>
                  </a:lnTo>
                  <a:lnTo>
                    <a:pt x="691" y="191"/>
                  </a:lnTo>
                  <a:lnTo>
                    <a:pt x="686" y="163"/>
                  </a:lnTo>
                  <a:lnTo>
                    <a:pt x="683" y="142"/>
                  </a:lnTo>
                  <a:lnTo>
                    <a:pt x="681" y="106"/>
                  </a:lnTo>
                  <a:lnTo>
                    <a:pt x="681" y="77"/>
                  </a:lnTo>
                  <a:lnTo>
                    <a:pt x="681" y="53"/>
                  </a:lnTo>
                  <a:lnTo>
                    <a:pt x="679" y="42"/>
                  </a:lnTo>
                  <a:lnTo>
                    <a:pt x="676" y="32"/>
                  </a:lnTo>
                  <a:lnTo>
                    <a:pt x="671" y="15"/>
                  </a:lnTo>
                  <a:lnTo>
                    <a:pt x="671" y="8"/>
                  </a:lnTo>
                  <a:lnTo>
                    <a:pt x="672" y="4"/>
                  </a:lnTo>
                  <a:lnTo>
                    <a:pt x="675" y="0"/>
                  </a:lnTo>
                  <a:lnTo>
                    <a:pt x="680" y="1"/>
                  </a:lnTo>
                  <a:lnTo>
                    <a:pt x="686" y="6"/>
                  </a:lnTo>
                  <a:lnTo>
                    <a:pt x="693" y="14"/>
                  </a:lnTo>
                  <a:lnTo>
                    <a:pt x="718" y="44"/>
                  </a:lnTo>
                  <a:lnTo>
                    <a:pt x="756" y="84"/>
                  </a:lnTo>
                  <a:lnTo>
                    <a:pt x="803" y="131"/>
                  </a:lnTo>
                  <a:lnTo>
                    <a:pt x="830" y="155"/>
                  </a:lnTo>
                  <a:lnTo>
                    <a:pt x="858" y="179"/>
                  </a:lnTo>
                  <a:lnTo>
                    <a:pt x="915" y="226"/>
                  </a:lnTo>
                  <a:lnTo>
                    <a:pt x="942" y="252"/>
                  </a:lnTo>
                  <a:lnTo>
                    <a:pt x="969" y="280"/>
                  </a:lnTo>
                  <a:lnTo>
                    <a:pt x="996" y="309"/>
                  </a:lnTo>
                  <a:lnTo>
                    <a:pt x="1021" y="343"/>
                  </a:lnTo>
                  <a:lnTo>
                    <a:pt x="1045" y="381"/>
                  </a:lnTo>
                  <a:lnTo>
                    <a:pt x="1069" y="424"/>
                  </a:lnTo>
                  <a:lnTo>
                    <a:pt x="1107" y="504"/>
                  </a:lnTo>
                  <a:lnTo>
                    <a:pt x="1122" y="538"/>
                  </a:lnTo>
                  <a:lnTo>
                    <a:pt x="1139" y="569"/>
                  </a:lnTo>
                  <a:lnTo>
                    <a:pt x="1156" y="598"/>
                  </a:lnTo>
                  <a:lnTo>
                    <a:pt x="1179" y="627"/>
                  </a:lnTo>
                  <a:lnTo>
                    <a:pt x="1207" y="656"/>
                  </a:lnTo>
                  <a:lnTo>
                    <a:pt x="1242" y="685"/>
                  </a:lnTo>
                  <a:lnTo>
                    <a:pt x="1306" y="734"/>
                  </a:lnTo>
                  <a:lnTo>
                    <a:pt x="1325" y="750"/>
                  </a:lnTo>
                  <a:lnTo>
                    <a:pt x="1339" y="763"/>
                  </a:lnTo>
                  <a:lnTo>
                    <a:pt x="1344" y="770"/>
                  </a:lnTo>
                  <a:lnTo>
                    <a:pt x="1344" y="773"/>
                  </a:lnTo>
                  <a:lnTo>
                    <a:pt x="1342" y="775"/>
                  </a:lnTo>
                  <a:lnTo>
                    <a:pt x="1331" y="777"/>
                  </a:lnTo>
                  <a:lnTo>
                    <a:pt x="1315" y="778"/>
                  </a:lnTo>
                  <a:lnTo>
                    <a:pt x="1258" y="7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8" name="Freeform 35"/>
            <p:cNvSpPr>
              <a:spLocks/>
            </p:cNvSpPr>
            <p:nvPr userDrawn="1"/>
          </p:nvSpPr>
          <p:spPr bwMode="auto">
            <a:xfrm>
              <a:off x="441326" y="885826"/>
              <a:ext cx="180975" cy="171450"/>
            </a:xfrm>
            <a:custGeom>
              <a:avLst/>
              <a:gdLst>
                <a:gd name="T0" fmla="*/ 807 w 1021"/>
                <a:gd name="T1" fmla="*/ 901 h 970"/>
                <a:gd name="T2" fmla="*/ 569 w 1021"/>
                <a:gd name="T3" fmla="*/ 818 h 970"/>
                <a:gd name="T4" fmla="*/ 472 w 1021"/>
                <a:gd name="T5" fmla="*/ 775 h 970"/>
                <a:gd name="T6" fmla="*/ 389 w 1021"/>
                <a:gd name="T7" fmla="*/ 728 h 970"/>
                <a:gd name="T8" fmla="*/ 335 w 1021"/>
                <a:gd name="T9" fmla="*/ 688 h 970"/>
                <a:gd name="T10" fmla="*/ 281 w 1021"/>
                <a:gd name="T11" fmla="*/ 639 h 970"/>
                <a:gd name="T12" fmla="*/ 233 w 1021"/>
                <a:gd name="T13" fmla="*/ 582 h 970"/>
                <a:gd name="T14" fmla="*/ 191 w 1021"/>
                <a:gd name="T15" fmla="*/ 515 h 970"/>
                <a:gd name="T16" fmla="*/ 110 w 1021"/>
                <a:gd name="T17" fmla="*/ 334 h 970"/>
                <a:gd name="T18" fmla="*/ 37 w 1021"/>
                <a:gd name="T19" fmla="*/ 171 h 970"/>
                <a:gd name="T20" fmla="*/ 9 w 1021"/>
                <a:gd name="T21" fmla="*/ 97 h 970"/>
                <a:gd name="T22" fmla="*/ 0 w 1021"/>
                <a:gd name="T23" fmla="*/ 40 h 970"/>
                <a:gd name="T24" fmla="*/ 2 w 1021"/>
                <a:gd name="T25" fmla="*/ 13 h 970"/>
                <a:gd name="T26" fmla="*/ 7 w 1021"/>
                <a:gd name="T27" fmla="*/ 3 h 970"/>
                <a:gd name="T28" fmla="*/ 15 w 1021"/>
                <a:gd name="T29" fmla="*/ 1 h 970"/>
                <a:gd name="T30" fmla="*/ 48 w 1021"/>
                <a:gd name="T31" fmla="*/ 47 h 970"/>
                <a:gd name="T32" fmla="*/ 148 w 1021"/>
                <a:gd name="T33" fmla="*/ 186 h 970"/>
                <a:gd name="T34" fmla="*/ 231 w 1021"/>
                <a:gd name="T35" fmla="*/ 283 h 970"/>
                <a:gd name="T36" fmla="*/ 272 w 1021"/>
                <a:gd name="T37" fmla="*/ 321 h 970"/>
                <a:gd name="T38" fmla="*/ 353 w 1021"/>
                <a:gd name="T39" fmla="*/ 385 h 970"/>
                <a:gd name="T40" fmla="*/ 518 w 1021"/>
                <a:gd name="T41" fmla="*/ 500 h 970"/>
                <a:gd name="T42" fmla="*/ 583 w 1021"/>
                <a:gd name="T43" fmla="*/ 552 h 970"/>
                <a:gd name="T44" fmla="*/ 691 w 1021"/>
                <a:gd name="T45" fmla="*/ 657 h 970"/>
                <a:gd name="T46" fmla="*/ 814 w 1021"/>
                <a:gd name="T47" fmla="*/ 783 h 970"/>
                <a:gd name="T48" fmla="*/ 854 w 1021"/>
                <a:gd name="T49" fmla="*/ 818 h 970"/>
                <a:gd name="T50" fmla="*/ 894 w 1021"/>
                <a:gd name="T51" fmla="*/ 844 h 970"/>
                <a:gd name="T52" fmla="*/ 847 w 1021"/>
                <a:gd name="T53" fmla="*/ 763 h 970"/>
                <a:gd name="T54" fmla="*/ 718 w 1021"/>
                <a:gd name="T55" fmla="*/ 567 h 970"/>
                <a:gd name="T56" fmla="*/ 685 w 1021"/>
                <a:gd name="T57" fmla="*/ 510 h 970"/>
                <a:gd name="T58" fmla="*/ 662 w 1021"/>
                <a:gd name="T59" fmla="*/ 447 h 970"/>
                <a:gd name="T60" fmla="*/ 655 w 1021"/>
                <a:gd name="T61" fmla="*/ 393 h 970"/>
                <a:gd name="T62" fmla="*/ 657 w 1021"/>
                <a:gd name="T63" fmla="*/ 188 h 970"/>
                <a:gd name="T64" fmla="*/ 663 w 1021"/>
                <a:gd name="T65" fmla="*/ 51 h 970"/>
                <a:gd name="T66" fmla="*/ 666 w 1021"/>
                <a:gd name="T67" fmla="*/ 44 h 970"/>
                <a:gd name="T68" fmla="*/ 673 w 1021"/>
                <a:gd name="T69" fmla="*/ 46 h 970"/>
                <a:gd name="T70" fmla="*/ 708 w 1021"/>
                <a:gd name="T71" fmla="*/ 89 h 970"/>
                <a:gd name="T72" fmla="*/ 773 w 1021"/>
                <a:gd name="T73" fmla="*/ 176 h 970"/>
                <a:gd name="T74" fmla="*/ 820 w 1021"/>
                <a:gd name="T75" fmla="*/ 249 h 970"/>
                <a:gd name="T76" fmla="*/ 861 w 1021"/>
                <a:gd name="T77" fmla="*/ 326 h 970"/>
                <a:gd name="T78" fmla="*/ 892 w 1021"/>
                <a:gd name="T79" fmla="*/ 404 h 970"/>
                <a:gd name="T80" fmla="*/ 913 w 1021"/>
                <a:gd name="T81" fmla="*/ 475 h 970"/>
                <a:gd name="T82" fmla="*/ 924 w 1021"/>
                <a:gd name="T83" fmla="*/ 531 h 970"/>
                <a:gd name="T84" fmla="*/ 926 w 1021"/>
                <a:gd name="T85" fmla="*/ 630 h 970"/>
                <a:gd name="T86" fmla="*/ 936 w 1021"/>
                <a:gd name="T87" fmla="*/ 714 h 970"/>
                <a:gd name="T88" fmla="*/ 971 w 1021"/>
                <a:gd name="T89" fmla="*/ 832 h 970"/>
                <a:gd name="T90" fmla="*/ 1011 w 1021"/>
                <a:gd name="T91" fmla="*/ 942 h 970"/>
                <a:gd name="T92" fmla="*/ 1021 w 1021"/>
                <a:gd name="T93" fmla="*/ 968 h 970"/>
                <a:gd name="T94" fmla="*/ 1014 w 1021"/>
                <a:gd name="T95" fmla="*/ 970 h 970"/>
                <a:gd name="T96" fmla="*/ 982 w 1021"/>
                <a:gd name="T97" fmla="*/ 958 h 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21" h="970">
                  <a:moveTo>
                    <a:pt x="982" y="958"/>
                  </a:moveTo>
                  <a:lnTo>
                    <a:pt x="807" y="901"/>
                  </a:lnTo>
                  <a:lnTo>
                    <a:pt x="677" y="858"/>
                  </a:lnTo>
                  <a:lnTo>
                    <a:pt x="569" y="818"/>
                  </a:lnTo>
                  <a:lnTo>
                    <a:pt x="523" y="800"/>
                  </a:lnTo>
                  <a:lnTo>
                    <a:pt x="472" y="775"/>
                  </a:lnTo>
                  <a:lnTo>
                    <a:pt x="417" y="745"/>
                  </a:lnTo>
                  <a:lnTo>
                    <a:pt x="389" y="728"/>
                  </a:lnTo>
                  <a:lnTo>
                    <a:pt x="362" y="708"/>
                  </a:lnTo>
                  <a:lnTo>
                    <a:pt x="335" y="688"/>
                  </a:lnTo>
                  <a:lnTo>
                    <a:pt x="308" y="664"/>
                  </a:lnTo>
                  <a:lnTo>
                    <a:pt x="281" y="639"/>
                  </a:lnTo>
                  <a:lnTo>
                    <a:pt x="256" y="611"/>
                  </a:lnTo>
                  <a:lnTo>
                    <a:pt x="233" y="582"/>
                  </a:lnTo>
                  <a:lnTo>
                    <a:pt x="211" y="550"/>
                  </a:lnTo>
                  <a:lnTo>
                    <a:pt x="191" y="515"/>
                  </a:lnTo>
                  <a:lnTo>
                    <a:pt x="173" y="478"/>
                  </a:lnTo>
                  <a:lnTo>
                    <a:pt x="110" y="334"/>
                  </a:lnTo>
                  <a:lnTo>
                    <a:pt x="58" y="219"/>
                  </a:lnTo>
                  <a:lnTo>
                    <a:pt x="37" y="171"/>
                  </a:lnTo>
                  <a:lnTo>
                    <a:pt x="21" y="130"/>
                  </a:lnTo>
                  <a:lnTo>
                    <a:pt x="9" y="97"/>
                  </a:lnTo>
                  <a:lnTo>
                    <a:pt x="4" y="73"/>
                  </a:lnTo>
                  <a:lnTo>
                    <a:pt x="0" y="40"/>
                  </a:lnTo>
                  <a:lnTo>
                    <a:pt x="0" y="22"/>
                  </a:lnTo>
                  <a:lnTo>
                    <a:pt x="2" y="13"/>
                  </a:lnTo>
                  <a:lnTo>
                    <a:pt x="4" y="7"/>
                  </a:lnTo>
                  <a:lnTo>
                    <a:pt x="7" y="3"/>
                  </a:lnTo>
                  <a:lnTo>
                    <a:pt x="10" y="0"/>
                  </a:lnTo>
                  <a:lnTo>
                    <a:pt x="15" y="1"/>
                  </a:lnTo>
                  <a:lnTo>
                    <a:pt x="20" y="6"/>
                  </a:lnTo>
                  <a:lnTo>
                    <a:pt x="48" y="47"/>
                  </a:lnTo>
                  <a:lnTo>
                    <a:pt x="109" y="135"/>
                  </a:lnTo>
                  <a:lnTo>
                    <a:pt x="148" y="186"/>
                  </a:lnTo>
                  <a:lnTo>
                    <a:pt x="190" y="236"/>
                  </a:lnTo>
                  <a:lnTo>
                    <a:pt x="231" y="283"/>
                  </a:lnTo>
                  <a:lnTo>
                    <a:pt x="251" y="303"/>
                  </a:lnTo>
                  <a:lnTo>
                    <a:pt x="272" y="321"/>
                  </a:lnTo>
                  <a:lnTo>
                    <a:pt x="312" y="354"/>
                  </a:lnTo>
                  <a:lnTo>
                    <a:pt x="353" y="385"/>
                  </a:lnTo>
                  <a:lnTo>
                    <a:pt x="439" y="445"/>
                  </a:lnTo>
                  <a:lnTo>
                    <a:pt x="518" y="500"/>
                  </a:lnTo>
                  <a:lnTo>
                    <a:pt x="552" y="527"/>
                  </a:lnTo>
                  <a:lnTo>
                    <a:pt x="583" y="552"/>
                  </a:lnTo>
                  <a:lnTo>
                    <a:pt x="637" y="603"/>
                  </a:lnTo>
                  <a:lnTo>
                    <a:pt x="691" y="657"/>
                  </a:lnTo>
                  <a:lnTo>
                    <a:pt x="792" y="761"/>
                  </a:lnTo>
                  <a:lnTo>
                    <a:pt x="814" y="783"/>
                  </a:lnTo>
                  <a:lnTo>
                    <a:pt x="835" y="803"/>
                  </a:lnTo>
                  <a:lnTo>
                    <a:pt x="854" y="818"/>
                  </a:lnTo>
                  <a:lnTo>
                    <a:pt x="870" y="830"/>
                  </a:lnTo>
                  <a:lnTo>
                    <a:pt x="894" y="844"/>
                  </a:lnTo>
                  <a:lnTo>
                    <a:pt x="902" y="848"/>
                  </a:lnTo>
                  <a:lnTo>
                    <a:pt x="847" y="763"/>
                  </a:lnTo>
                  <a:lnTo>
                    <a:pt x="754" y="622"/>
                  </a:lnTo>
                  <a:lnTo>
                    <a:pt x="718" y="567"/>
                  </a:lnTo>
                  <a:lnTo>
                    <a:pt x="700" y="539"/>
                  </a:lnTo>
                  <a:lnTo>
                    <a:pt x="685" y="510"/>
                  </a:lnTo>
                  <a:lnTo>
                    <a:pt x="672" y="480"/>
                  </a:lnTo>
                  <a:lnTo>
                    <a:pt x="662" y="447"/>
                  </a:lnTo>
                  <a:lnTo>
                    <a:pt x="656" y="412"/>
                  </a:lnTo>
                  <a:lnTo>
                    <a:pt x="655" y="393"/>
                  </a:lnTo>
                  <a:lnTo>
                    <a:pt x="654" y="373"/>
                  </a:lnTo>
                  <a:lnTo>
                    <a:pt x="657" y="188"/>
                  </a:lnTo>
                  <a:lnTo>
                    <a:pt x="661" y="65"/>
                  </a:lnTo>
                  <a:lnTo>
                    <a:pt x="663" y="51"/>
                  </a:lnTo>
                  <a:lnTo>
                    <a:pt x="664" y="46"/>
                  </a:lnTo>
                  <a:lnTo>
                    <a:pt x="666" y="44"/>
                  </a:lnTo>
                  <a:lnTo>
                    <a:pt x="669" y="44"/>
                  </a:lnTo>
                  <a:lnTo>
                    <a:pt x="673" y="46"/>
                  </a:lnTo>
                  <a:lnTo>
                    <a:pt x="685" y="58"/>
                  </a:lnTo>
                  <a:lnTo>
                    <a:pt x="708" y="89"/>
                  </a:lnTo>
                  <a:lnTo>
                    <a:pt x="749" y="143"/>
                  </a:lnTo>
                  <a:lnTo>
                    <a:pt x="773" y="176"/>
                  </a:lnTo>
                  <a:lnTo>
                    <a:pt x="797" y="211"/>
                  </a:lnTo>
                  <a:lnTo>
                    <a:pt x="820" y="249"/>
                  </a:lnTo>
                  <a:lnTo>
                    <a:pt x="841" y="287"/>
                  </a:lnTo>
                  <a:lnTo>
                    <a:pt x="861" y="326"/>
                  </a:lnTo>
                  <a:lnTo>
                    <a:pt x="877" y="366"/>
                  </a:lnTo>
                  <a:lnTo>
                    <a:pt x="892" y="404"/>
                  </a:lnTo>
                  <a:lnTo>
                    <a:pt x="904" y="441"/>
                  </a:lnTo>
                  <a:lnTo>
                    <a:pt x="913" y="475"/>
                  </a:lnTo>
                  <a:lnTo>
                    <a:pt x="920" y="505"/>
                  </a:lnTo>
                  <a:lnTo>
                    <a:pt x="924" y="531"/>
                  </a:lnTo>
                  <a:lnTo>
                    <a:pt x="925" y="551"/>
                  </a:lnTo>
                  <a:lnTo>
                    <a:pt x="926" y="630"/>
                  </a:lnTo>
                  <a:lnTo>
                    <a:pt x="930" y="674"/>
                  </a:lnTo>
                  <a:lnTo>
                    <a:pt x="936" y="714"/>
                  </a:lnTo>
                  <a:lnTo>
                    <a:pt x="950" y="765"/>
                  </a:lnTo>
                  <a:lnTo>
                    <a:pt x="971" y="832"/>
                  </a:lnTo>
                  <a:lnTo>
                    <a:pt x="993" y="897"/>
                  </a:lnTo>
                  <a:lnTo>
                    <a:pt x="1011" y="942"/>
                  </a:lnTo>
                  <a:lnTo>
                    <a:pt x="1020" y="963"/>
                  </a:lnTo>
                  <a:lnTo>
                    <a:pt x="1021" y="968"/>
                  </a:lnTo>
                  <a:lnTo>
                    <a:pt x="1019" y="970"/>
                  </a:lnTo>
                  <a:lnTo>
                    <a:pt x="1014" y="970"/>
                  </a:lnTo>
                  <a:lnTo>
                    <a:pt x="1007" y="968"/>
                  </a:lnTo>
                  <a:lnTo>
                    <a:pt x="982" y="9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9" name="Freeform 36"/>
            <p:cNvSpPr>
              <a:spLocks/>
            </p:cNvSpPr>
            <p:nvPr userDrawn="1"/>
          </p:nvSpPr>
          <p:spPr bwMode="auto">
            <a:xfrm>
              <a:off x="455613" y="877888"/>
              <a:ext cx="82550" cy="74613"/>
            </a:xfrm>
            <a:custGeom>
              <a:avLst/>
              <a:gdLst>
                <a:gd name="T0" fmla="*/ 0 w 469"/>
                <a:gd name="T1" fmla="*/ 0 h 420"/>
                <a:gd name="T2" fmla="*/ 63 w 469"/>
                <a:gd name="T3" fmla="*/ 70 h 420"/>
                <a:gd name="T4" fmla="*/ 123 w 469"/>
                <a:gd name="T5" fmla="*/ 134 h 420"/>
                <a:gd name="T6" fmla="*/ 154 w 469"/>
                <a:gd name="T7" fmla="*/ 166 h 420"/>
                <a:gd name="T8" fmla="*/ 185 w 469"/>
                <a:gd name="T9" fmla="*/ 195 h 420"/>
                <a:gd name="T10" fmla="*/ 253 w 469"/>
                <a:gd name="T11" fmla="*/ 258 h 420"/>
                <a:gd name="T12" fmla="*/ 327 w 469"/>
                <a:gd name="T13" fmla="*/ 324 h 420"/>
                <a:gd name="T14" fmla="*/ 388 w 469"/>
                <a:gd name="T15" fmla="*/ 379 h 420"/>
                <a:gd name="T16" fmla="*/ 420 w 469"/>
                <a:gd name="T17" fmla="*/ 410 h 420"/>
                <a:gd name="T18" fmla="*/ 430 w 469"/>
                <a:gd name="T19" fmla="*/ 419 h 420"/>
                <a:gd name="T20" fmla="*/ 433 w 469"/>
                <a:gd name="T21" fmla="*/ 420 h 420"/>
                <a:gd name="T22" fmla="*/ 436 w 469"/>
                <a:gd name="T23" fmla="*/ 420 h 420"/>
                <a:gd name="T24" fmla="*/ 438 w 469"/>
                <a:gd name="T25" fmla="*/ 416 h 420"/>
                <a:gd name="T26" fmla="*/ 440 w 469"/>
                <a:gd name="T27" fmla="*/ 411 h 420"/>
                <a:gd name="T28" fmla="*/ 442 w 469"/>
                <a:gd name="T29" fmla="*/ 398 h 420"/>
                <a:gd name="T30" fmla="*/ 446 w 469"/>
                <a:gd name="T31" fmla="*/ 295 h 420"/>
                <a:gd name="T32" fmla="*/ 451 w 469"/>
                <a:gd name="T33" fmla="*/ 221 h 420"/>
                <a:gd name="T34" fmla="*/ 458 w 469"/>
                <a:gd name="T35" fmla="*/ 156 h 420"/>
                <a:gd name="T36" fmla="*/ 465 w 469"/>
                <a:gd name="T37" fmla="*/ 101 h 420"/>
                <a:gd name="T38" fmla="*/ 468 w 469"/>
                <a:gd name="T39" fmla="*/ 52 h 420"/>
                <a:gd name="T40" fmla="*/ 469 w 469"/>
                <a:gd name="T41" fmla="*/ 0 h 420"/>
                <a:gd name="T42" fmla="*/ 299 w 469"/>
                <a:gd name="T43" fmla="*/ 0 h 420"/>
                <a:gd name="T44" fmla="*/ 322 w 469"/>
                <a:gd name="T45" fmla="*/ 60 h 420"/>
                <a:gd name="T46" fmla="*/ 339 w 469"/>
                <a:gd name="T47" fmla="*/ 112 h 420"/>
                <a:gd name="T48" fmla="*/ 352 w 469"/>
                <a:gd name="T49" fmla="*/ 156 h 420"/>
                <a:gd name="T50" fmla="*/ 360 w 469"/>
                <a:gd name="T51" fmla="*/ 188 h 420"/>
                <a:gd name="T52" fmla="*/ 363 w 469"/>
                <a:gd name="T53" fmla="*/ 209 h 420"/>
                <a:gd name="T54" fmla="*/ 364 w 469"/>
                <a:gd name="T55" fmla="*/ 226 h 420"/>
                <a:gd name="T56" fmla="*/ 358 w 469"/>
                <a:gd name="T57" fmla="*/ 220 h 420"/>
                <a:gd name="T58" fmla="*/ 343 w 469"/>
                <a:gd name="T59" fmla="*/ 199 h 420"/>
                <a:gd name="T60" fmla="*/ 322 w 469"/>
                <a:gd name="T61" fmla="*/ 162 h 420"/>
                <a:gd name="T62" fmla="*/ 309 w 469"/>
                <a:gd name="T63" fmla="*/ 135 h 420"/>
                <a:gd name="T64" fmla="*/ 296 w 469"/>
                <a:gd name="T65" fmla="*/ 104 h 420"/>
                <a:gd name="T66" fmla="*/ 261 w 469"/>
                <a:gd name="T67" fmla="*/ 18 h 420"/>
                <a:gd name="T68" fmla="*/ 255 w 469"/>
                <a:gd name="T69" fmla="*/ 0 h 420"/>
                <a:gd name="T70" fmla="*/ 0 w 469"/>
                <a:gd name="T7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69" h="420">
                  <a:moveTo>
                    <a:pt x="0" y="0"/>
                  </a:moveTo>
                  <a:lnTo>
                    <a:pt x="63" y="70"/>
                  </a:lnTo>
                  <a:lnTo>
                    <a:pt x="123" y="134"/>
                  </a:lnTo>
                  <a:lnTo>
                    <a:pt x="154" y="166"/>
                  </a:lnTo>
                  <a:lnTo>
                    <a:pt x="185" y="195"/>
                  </a:lnTo>
                  <a:lnTo>
                    <a:pt x="253" y="258"/>
                  </a:lnTo>
                  <a:lnTo>
                    <a:pt x="327" y="324"/>
                  </a:lnTo>
                  <a:lnTo>
                    <a:pt x="388" y="379"/>
                  </a:lnTo>
                  <a:lnTo>
                    <a:pt x="420" y="410"/>
                  </a:lnTo>
                  <a:lnTo>
                    <a:pt x="430" y="419"/>
                  </a:lnTo>
                  <a:lnTo>
                    <a:pt x="433" y="420"/>
                  </a:lnTo>
                  <a:lnTo>
                    <a:pt x="436" y="420"/>
                  </a:lnTo>
                  <a:lnTo>
                    <a:pt x="438" y="416"/>
                  </a:lnTo>
                  <a:lnTo>
                    <a:pt x="440" y="411"/>
                  </a:lnTo>
                  <a:lnTo>
                    <a:pt x="442" y="398"/>
                  </a:lnTo>
                  <a:lnTo>
                    <a:pt x="446" y="295"/>
                  </a:lnTo>
                  <a:lnTo>
                    <a:pt x="451" y="221"/>
                  </a:lnTo>
                  <a:lnTo>
                    <a:pt x="458" y="156"/>
                  </a:lnTo>
                  <a:lnTo>
                    <a:pt x="465" y="101"/>
                  </a:lnTo>
                  <a:lnTo>
                    <a:pt x="468" y="52"/>
                  </a:lnTo>
                  <a:lnTo>
                    <a:pt x="469" y="0"/>
                  </a:lnTo>
                  <a:lnTo>
                    <a:pt x="299" y="0"/>
                  </a:lnTo>
                  <a:lnTo>
                    <a:pt x="322" y="60"/>
                  </a:lnTo>
                  <a:lnTo>
                    <a:pt x="339" y="112"/>
                  </a:lnTo>
                  <a:lnTo>
                    <a:pt x="352" y="156"/>
                  </a:lnTo>
                  <a:lnTo>
                    <a:pt x="360" y="188"/>
                  </a:lnTo>
                  <a:lnTo>
                    <a:pt x="363" y="209"/>
                  </a:lnTo>
                  <a:lnTo>
                    <a:pt x="364" y="226"/>
                  </a:lnTo>
                  <a:lnTo>
                    <a:pt x="358" y="220"/>
                  </a:lnTo>
                  <a:lnTo>
                    <a:pt x="343" y="199"/>
                  </a:lnTo>
                  <a:lnTo>
                    <a:pt x="322" y="162"/>
                  </a:lnTo>
                  <a:lnTo>
                    <a:pt x="309" y="135"/>
                  </a:lnTo>
                  <a:lnTo>
                    <a:pt x="296" y="104"/>
                  </a:lnTo>
                  <a:lnTo>
                    <a:pt x="261" y="18"/>
                  </a:lnTo>
                  <a:lnTo>
                    <a:pt x="25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0" name="Freeform 37"/>
            <p:cNvSpPr>
              <a:spLocks/>
            </p:cNvSpPr>
            <p:nvPr userDrawn="1"/>
          </p:nvSpPr>
          <p:spPr bwMode="auto">
            <a:xfrm>
              <a:off x="438151" y="474663"/>
              <a:ext cx="52388" cy="138113"/>
            </a:xfrm>
            <a:custGeom>
              <a:avLst/>
              <a:gdLst>
                <a:gd name="T0" fmla="*/ 0 w 303"/>
                <a:gd name="T1" fmla="*/ 781 h 781"/>
                <a:gd name="T2" fmla="*/ 0 w 303"/>
                <a:gd name="T3" fmla="*/ 755 h 781"/>
                <a:gd name="T4" fmla="*/ 3 w 303"/>
                <a:gd name="T5" fmla="*/ 723 h 781"/>
                <a:gd name="T6" fmla="*/ 6 w 303"/>
                <a:gd name="T7" fmla="*/ 680 h 781"/>
                <a:gd name="T8" fmla="*/ 12 w 303"/>
                <a:gd name="T9" fmla="*/ 629 h 781"/>
                <a:gd name="T10" fmla="*/ 21 w 303"/>
                <a:gd name="T11" fmla="*/ 570 h 781"/>
                <a:gd name="T12" fmla="*/ 35 w 303"/>
                <a:gd name="T13" fmla="*/ 505 h 781"/>
                <a:gd name="T14" fmla="*/ 54 w 303"/>
                <a:gd name="T15" fmla="*/ 436 h 781"/>
                <a:gd name="T16" fmla="*/ 77 w 303"/>
                <a:gd name="T17" fmla="*/ 368 h 781"/>
                <a:gd name="T18" fmla="*/ 100 w 303"/>
                <a:gd name="T19" fmla="*/ 307 h 781"/>
                <a:gd name="T20" fmla="*/ 125 w 303"/>
                <a:gd name="T21" fmla="*/ 249 h 781"/>
                <a:gd name="T22" fmla="*/ 152 w 303"/>
                <a:gd name="T23" fmla="*/ 195 h 781"/>
                <a:gd name="T24" fmla="*/ 180 w 303"/>
                <a:gd name="T25" fmla="*/ 146 h 781"/>
                <a:gd name="T26" fmla="*/ 210 w 303"/>
                <a:gd name="T27" fmla="*/ 99 h 781"/>
                <a:gd name="T28" fmla="*/ 243 w 303"/>
                <a:gd name="T29" fmla="*/ 54 h 781"/>
                <a:gd name="T30" fmla="*/ 279 w 303"/>
                <a:gd name="T31" fmla="*/ 11 h 781"/>
                <a:gd name="T32" fmla="*/ 290 w 303"/>
                <a:gd name="T33" fmla="*/ 3 h 781"/>
                <a:gd name="T34" fmla="*/ 294 w 303"/>
                <a:gd name="T35" fmla="*/ 1 h 781"/>
                <a:gd name="T36" fmla="*/ 298 w 303"/>
                <a:gd name="T37" fmla="*/ 0 h 781"/>
                <a:gd name="T38" fmla="*/ 301 w 303"/>
                <a:gd name="T39" fmla="*/ 1 h 781"/>
                <a:gd name="T40" fmla="*/ 303 w 303"/>
                <a:gd name="T41" fmla="*/ 5 h 781"/>
                <a:gd name="T42" fmla="*/ 303 w 303"/>
                <a:gd name="T43" fmla="*/ 10 h 781"/>
                <a:gd name="T44" fmla="*/ 300 w 303"/>
                <a:gd name="T45" fmla="*/ 19 h 781"/>
                <a:gd name="T46" fmla="*/ 286 w 303"/>
                <a:gd name="T47" fmla="*/ 56 h 781"/>
                <a:gd name="T48" fmla="*/ 275 w 303"/>
                <a:gd name="T49" fmla="*/ 88 h 781"/>
                <a:gd name="T50" fmla="*/ 264 w 303"/>
                <a:gd name="T51" fmla="*/ 131 h 781"/>
                <a:gd name="T52" fmla="*/ 253 w 303"/>
                <a:gd name="T53" fmla="*/ 184 h 781"/>
                <a:gd name="T54" fmla="*/ 243 w 303"/>
                <a:gd name="T55" fmla="*/ 249 h 781"/>
                <a:gd name="T56" fmla="*/ 240 w 303"/>
                <a:gd name="T57" fmla="*/ 285 h 781"/>
                <a:gd name="T58" fmla="*/ 237 w 303"/>
                <a:gd name="T59" fmla="*/ 325 h 781"/>
                <a:gd name="T60" fmla="*/ 235 w 303"/>
                <a:gd name="T61" fmla="*/ 367 h 781"/>
                <a:gd name="T62" fmla="*/ 235 w 303"/>
                <a:gd name="T63" fmla="*/ 414 h 781"/>
                <a:gd name="T64" fmla="*/ 236 w 303"/>
                <a:gd name="T65" fmla="*/ 541 h 781"/>
                <a:gd name="T66" fmla="*/ 239 w 303"/>
                <a:gd name="T67" fmla="*/ 595 h 781"/>
                <a:gd name="T68" fmla="*/ 242 w 303"/>
                <a:gd name="T69" fmla="*/ 650 h 781"/>
                <a:gd name="T70" fmla="*/ 243 w 303"/>
                <a:gd name="T71" fmla="*/ 701 h 781"/>
                <a:gd name="T72" fmla="*/ 244 w 303"/>
                <a:gd name="T73" fmla="*/ 781 h 781"/>
                <a:gd name="T74" fmla="*/ 0 w 303"/>
                <a:gd name="T75" fmla="*/ 781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3" h="781">
                  <a:moveTo>
                    <a:pt x="0" y="781"/>
                  </a:moveTo>
                  <a:lnTo>
                    <a:pt x="0" y="755"/>
                  </a:lnTo>
                  <a:lnTo>
                    <a:pt x="3" y="723"/>
                  </a:lnTo>
                  <a:lnTo>
                    <a:pt x="6" y="680"/>
                  </a:lnTo>
                  <a:lnTo>
                    <a:pt x="12" y="629"/>
                  </a:lnTo>
                  <a:lnTo>
                    <a:pt x="21" y="570"/>
                  </a:lnTo>
                  <a:lnTo>
                    <a:pt x="35" y="505"/>
                  </a:lnTo>
                  <a:lnTo>
                    <a:pt x="54" y="436"/>
                  </a:lnTo>
                  <a:lnTo>
                    <a:pt x="77" y="368"/>
                  </a:lnTo>
                  <a:lnTo>
                    <a:pt x="100" y="307"/>
                  </a:lnTo>
                  <a:lnTo>
                    <a:pt x="125" y="249"/>
                  </a:lnTo>
                  <a:lnTo>
                    <a:pt x="152" y="195"/>
                  </a:lnTo>
                  <a:lnTo>
                    <a:pt x="180" y="146"/>
                  </a:lnTo>
                  <a:lnTo>
                    <a:pt x="210" y="99"/>
                  </a:lnTo>
                  <a:lnTo>
                    <a:pt x="243" y="54"/>
                  </a:lnTo>
                  <a:lnTo>
                    <a:pt x="279" y="11"/>
                  </a:lnTo>
                  <a:lnTo>
                    <a:pt x="290" y="3"/>
                  </a:lnTo>
                  <a:lnTo>
                    <a:pt x="294" y="1"/>
                  </a:lnTo>
                  <a:lnTo>
                    <a:pt x="298" y="0"/>
                  </a:lnTo>
                  <a:lnTo>
                    <a:pt x="301" y="1"/>
                  </a:lnTo>
                  <a:lnTo>
                    <a:pt x="303" y="5"/>
                  </a:lnTo>
                  <a:lnTo>
                    <a:pt x="303" y="10"/>
                  </a:lnTo>
                  <a:lnTo>
                    <a:pt x="300" y="19"/>
                  </a:lnTo>
                  <a:lnTo>
                    <a:pt x="286" y="56"/>
                  </a:lnTo>
                  <a:lnTo>
                    <a:pt x="275" y="88"/>
                  </a:lnTo>
                  <a:lnTo>
                    <a:pt x="264" y="131"/>
                  </a:lnTo>
                  <a:lnTo>
                    <a:pt x="253" y="184"/>
                  </a:lnTo>
                  <a:lnTo>
                    <a:pt x="243" y="249"/>
                  </a:lnTo>
                  <a:lnTo>
                    <a:pt x="240" y="285"/>
                  </a:lnTo>
                  <a:lnTo>
                    <a:pt x="237" y="325"/>
                  </a:lnTo>
                  <a:lnTo>
                    <a:pt x="235" y="367"/>
                  </a:lnTo>
                  <a:lnTo>
                    <a:pt x="235" y="414"/>
                  </a:lnTo>
                  <a:lnTo>
                    <a:pt x="236" y="541"/>
                  </a:lnTo>
                  <a:lnTo>
                    <a:pt x="239" y="595"/>
                  </a:lnTo>
                  <a:lnTo>
                    <a:pt x="242" y="650"/>
                  </a:lnTo>
                  <a:lnTo>
                    <a:pt x="243" y="701"/>
                  </a:lnTo>
                  <a:lnTo>
                    <a:pt x="244" y="781"/>
                  </a:lnTo>
                  <a:lnTo>
                    <a:pt x="0" y="7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1" name="Freeform 38"/>
            <p:cNvSpPr>
              <a:spLocks/>
            </p:cNvSpPr>
            <p:nvPr userDrawn="1"/>
          </p:nvSpPr>
          <p:spPr bwMode="auto">
            <a:xfrm>
              <a:off x="493713" y="531813"/>
              <a:ext cx="79375" cy="80963"/>
            </a:xfrm>
            <a:custGeom>
              <a:avLst/>
              <a:gdLst>
                <a:gd name="T0" fmla="*/ 0 w 451"/>
                <a:gd name="T1" fmla="*/ 457 h 457"/>
                <a:gd name="T2" fmla="*/ 84 w 451"/>
                <a:gd name="T3" fmla="*/ 379 h 457"/>
                <a:gd name="T4" fmla="*/ 169 w 451"/>
                <a:gd name="T5" fmla="*/ 297 h 457"/>
                <a:gd name="T6" fmla="*/ 217 w 451"/>
                <a:gd name="T7" fmla="*/ 248 h 457"/>
                <a:gd name="T8" fmla="*/ 266 w 451"/>
                <a:gd name="T9" fmla="*/ 199 h 457"/>
                <a:gd name="T10" fmla="*/ 344 w 451"/>
                <a:gd name="T11" fmla="*/ 115 h 457"/>
                <a:gd name="T12" fmla="*/ 390 w 451"/>
                <a:gd name="T13" fmla="*/ 65 h 457"/>
                <a:gd name="T14" fmla="*/ 413 w 451"/>
                <a:gd name="T15" fmla="*/ 36 h 457"/>
                <a:gd name="T16" fmla="*/ 425 w 451"/>
                <a:gd name="T17" fmla="*/ 18 h 457"/>
                <a:gd name="T18" fmla="*/ 430 w 451"/>
                <a:gd name="T19" fmla="*/ 10 h 457"/>
                <a:gd name="T20" fmla="*/ 435 w 451"/>
                <a:gd name="T21" fmla="*/ 5 h 457"/>
                <a:gd name="T22" fmla="*/ 440 w 451"/>
                <a:gd name="T23" fmla="*/ 1 h 457"/>
                <a:gd name="T24" fmla="*/ 445 w 451"/>
                <a:gd name="T25" fmla="*/ 0 h 457"/>
                <a:gd name="T26" fmla="*/ 448 w 451"/>
                <a:gd name="T27" fmla="*/ 1 h 457"/>
                <a:gd name="T28" fmla="*/ 450 w 451"/>
                <a:gd name="T29" fmla="*/ 5 h 457"/>
                <a:gd name="T30" fmla="*/ 451 w 451"/>
                <a:gd name="T31" fmla="*/ 12 h 457"/>
                <a:gd name="T32" fmla="*/ 449 w 451"/>
                <a:gd name="T33" fmla="*/ 23 h 457"/>
                <a:gd name="T34" fmla="*/ 432 w 451"/>
                <a:gd name="T35" fmla="*/ 80 h 457"/>
                <a:gd name="T36" fmla="*/ 395 w 451"/>
                <a:gd name="T37" fmla="*/ 188 h 457"/>
                <a:gd name="T38" fmla="*/ 370 w 451"/>
                <a:gd name="T39" fmla="*/ 252 h 457"/>
                <a:gd name="T40" fmla="*/ 341 w 451"/>
                <a:gd name="T41" fmla="*/ 320 h 457"/>
                <a:gd name="T42" fmla="*/ 309 w 451"/>
                <a:gd name="T43" fmla="*/ 390 h 457"/>
                <a:gd name="T44" fmla="*/ 275 w 451"/>
                <a:gd name="T45" fmla="*/ 457 h 457"/>
                <a:gd name="T46" fmla="*/ 0 w 451"/>
                <a:gd name="T47" fmla="*/ 457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51" h="457">
                  <a:moveTo>
                    <a:pt x="0" y="457"/>
                  </a:moveTo>
                  <a:lnTo>
                    <a:pt x="84" y="379"/>
                  </a:lnTo>
                  <a:lnTo>
                    <a:pt x="169" y="297"/>
                  </a:lnTo>
                  <a:lnTo>
                    <a:pt x="217" y="248"/>
                  </a:lnTo>
                  <a:lnTo>
                    <a:pt x="266" y="199"/>
                  </a:lnTo>
                  <a:lnTo>
                    <a:pt x="344" y="115"/>
                  </a:lnTo>
                  <a:lnTo>
                    <a:pt x="390" y="65"/>
                  </a:lnTo>
                  <a:lnTo>
                    <a:pt x="413" y="36"/>
                  </a:lnTo>
                  <a:lnTo>
                    <a:pt x="425" y="18"/>
                  </a:lnTo>
                  <a:lnTo>
                    <a:pt x="430" y="10"/>
                  </a:lnTo>
                  <a:lnTo>
                    <a:pt x="435" y="5"/>
                  </a:lnTo>
                  <a:lnTo>
                    <a:pt x="440" y="1"/>
                  </a:lnTo>
                  <a:lnTo>
                    <a:pt x="445" y="0"/>
                  </a:lnTo>
                  <a:lnTo>
                    <a:pt x="448" y="1"/>
                  </a:lnTo>
                  <a:lnTo>
                    <a:pt x="450" y="5"/>
                  </a:lnTo>
                  <a:lnTo>
                    <a:pt x="451" y="12"/>
                  </a:lnTo>
                  <a:lnTo>
                    <a:pt x="449" y="23"/>
                  </a:lnTo>
                  <a:lnTo>
                    <a:pt x="432" y="80"/>
                  </a:lnTo>
                  <a:lnTo>
                    <a:pt x="395" y="188"/>
                  </a:lnTo>
                  <a:lnTo>
                    <a:pt x="370" y="252"/>
                  </a:lnTo>
                  <a:lnTo>
                    <a:pt x="341" y="320"/>
                  </a:lnTo>
                  <a:lnTo>
                    <a:pt x="309" y="390"/>
                  </a:lnTo>
                  <a:lnTo>
                    <a:pt x="275" y="457"/>
                  </a:lnTo>
                  <a:lnTo>
                    <a:pt x="0" y="4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2" name="Freeform 39"/>
            <p:cNvSpPr>
              <a:spLocks/>
            </p:cNvSpPr>
            <p:nvPr userDrawn="1"/>
          </p:nvSpPr>
          <p:spPr bwMode="auto">
            <a:xfrm>
              <a:off x="493713" y="400051"/>
              <a:ext cx="128588" cy="188913"/>
            </a:xfrm>
            <a:custGeom>
              <a:avLst/>
              <a:gdLst>
                <a:gd name="T0" fmla="*/ 2 w 722"/>
                <a:gd name="T1" fmla="*/ 587 h 1077"/>
                <a:gd name="T2" fmla="*/ 14 w 722"/>
                <a:gd name="T3" fmla="*/ 487 h 1077"/>
                <a:gd name="T4" fmla="*/ 29 w 722"/>
                <a:gd name="T5" fmla="*/ 418 h 1077"/>
                <a:gd name="T6" fmla="*/ 52 w 722"/>
                <a:gd name="T7" fmla="*/ 350 h 1077"/>
                <a:gd name="T8" fmla="*/ 83 w 722"/>
                <a:gd name="T9" fmla="*/ 283 h 1077"/>
                <a:gd name="T10" fmla="*/ 123 w 722"/>
                <a:gd name="T11" fmla="*/ 221 h 1077"/>
                <a:gd name="T12" fmla="*/ 173 w 722"/>
                <a:gd name="T13" fmla="*/ 162 h 1077"/>
                <a:gd name="T14" fmla="*/ 276 w 722"/>
                <a:gd name="T15" fmla="*/ 67 h 1077"/>
                <a:gd name="T16" fmla="*/ 342 w 722"/>
                <a:gd name="T17" fmla="*/ 4 h 1077"/>
                <a:gd name="T18" fmla="*/ 354 w 722"/>
                <a:gd name="T19" fmla="*/ 0 h 1077"/>
                <a:gd name="T20" fmla="*/ 357 w 722"/>
                <a:gd name="T21" fmla="*/ 7 h 1077"/>
                <a:gd name="T22" fmla="*/ 347 w 722"/>
                <a:gd name="T23" fmla="*/ 29 h 1077"/>
                <a:gd name="T24" fmla="*/ 312 w 722"/>
                <a:gd name="T25" fmla="*/ 97 h 1077"/>
                <a:gd name="T26" fmla="*/ 282 w 722"/>
                <a:gd name="T27" fmla="*/ 173 h 1077"/>
                <a:gd name="T28" fmla="*/ 249 w 722"/>
                <a:gd name="T29" fmla="*/ 277 h 1077"/>
                <a:gd name="T30" fmla="*/ 204 w 722"/>
                <a:gd name="T31" fmla="*/ 473 h 1077"/>
                <a:gd name="T32" fmla="*/ 145 w 722"/>
                <a:gd name="T33" fmla="*/ 702 h 1077"/>
                <a:gd name="T34" fmla="*/ 174 w 722"/>
                <a:gd name="T35" fmla="*/ 688 h 1077"/>
                <a:gd name="T36" fmla="*/ 225 w 722"/>
                <a:gd name="T37" fmla="*/ 608 h 1077"/>
                <a:gd name="T38" fmla="*/ 256 w 722"/>
                <a:gd name="T39" fmla="*/ 574 h 1077"/>
                <a:gd name="T40" fmla="*/ 293 w 722"/>
                <a:gd name="T41" fmla="*/ 541 h 1077"/>
                <a:gd name="T42" fmla="*/ 402 w 722"/>
                <a:gd name="T43" fmla="*/ 467 h 1077"/>
                <a:gd name="T44" fmla="*/ 522 w 722"/>
                <a:gd name="T45" fmla="*/ 386 h 1077"/>
                <a:gd name="T46" fmla="*/ 610 w 722"/>
                <a:gd name="T47" fmla="*/ 313 h 1077"/>
                <a:gd name="T48" fmla="*/ 668 w 722"/>
                <a:gd name="T49" fmla="*/ 256 h 1077"/>
                <a:gd name="T50" fmla="*/ 696 w 722"/>
                <a:gd name="T51" fmla="*/ 217 h 1077"/>
                <a:gd name="T52" fmla="*/ 710 w 722"/>
                <a:gd name="T53" fmla="*/ 198 h 1077"/>
                <a:gd name="T54" fmla="*/ 719 w 722"/>
                <a:gd name="T55" fmla="*/ 194 h 1077"/>
                <a:gd name="T56" fmla="*/ 722 w 722"/>
                <a:gd name="T57" fmla="*/ 203 h 1077"/>
                <a:gd name="T58" fmla="*/ 718 w 722"/>
                <a:gd name="T59" fmla="*/ 224 h 1077"/>
                <a:gd name="T60" fmla="*/ 697 w 722"/>
                <a:gd name="T61" fmla="*/ 279 h 1077"/>
                <a:gd name="T62" fmla="*/ 651 w 722"/>
                <a:gd name="T63" fmla="*/ 380 h 1077"/>
                <a:gd name="T64" fmla="*/ 598 w 722"/>
                <a:gd name="T65" fmla="*/ 472 h 1077"/>
                <a:gd name="T66" fmla="*/ 551 w 722"/>
                <a:gd name="T67" fmla="*/ 536 h 1077"/>
                <a:gd name="T68" fmla="*/ 497 w 722"/>
                <a:gd name="T69" fmla="*/ 599 h 1077"/>
                <a:gd name="T70" fmla="*/ 402 w 722"/>
                <a:gd name="T71" fmla="*/ 685 h 1077"/>
                <a:gd name="T72" fmla="*/ 275 w 722"/>
                <a:gd name="T73" fmla="*/ 794 h 1077"/>
                <a:gd name="T74" fmla="*/ 161 w 722"/>
                <a:gd name="T75" fmla="*/ 898 h 1077"/>
                <a:gd name="T76" fmla="*/ 113 w 722"/>
                <a:gd name="T77" fmla="*/ 950 h 1077"/>
                <a:gd name="T78" fmla="*/ 73 w 722"/>
                <a:gd name="T79" fmla="*/ 1000 h 1077"/>
                <a:gd name="T80" fmla="*/ 43 w 722"/>
                <a:gd name="T81" fmla="*/ 1052 h 1077"/>
                <a:gd name="T82" fmla="*/ 28 w 722"/>
                <a:gd name="T83" fmla="*/ 1074 h 1077"/>
                <a:gd name="T84" fmla="*/ 20 w 722"/>
                <a:gd name="T85" fmla="*/ 1076 h 1077"/>
                <a:gd name="T86" fmla="*/ 15 w 722"/>
                <a:gd name="T87" fmla="*/ 1061 h 1077"/>
                <a:gd name="T88" fmla="*/ 6 w 722"/>
                <a:gd name="T89" fmla="*/ 899 h 1077"/>
                <a:gd name="T90" fmla="*/ 0 w 722"/>
                <a:gd name="T91" fmla="*/ 720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22" h="1077">
                  <a:moveTo>
                    <a:pt x="0" y="651"/>
                  </a:moveTo>
                  <a:lnTo>
                    <a:pt x="2" y="587"/>
                  </a:lnTo>
                  <a:lnTo>
                    <a:pt x="9" y="521"/>
                  </a:lnTo>
                  <a:lnTo>
                    <a:pt x="14" y="487"/>
                  </a:lnTo>
                  <a:lnTo>
                    <a:pt x="21" y="452"/>
                  </a:lnTo>
                  <a:lnTo>
                    <a:pt x="29" y="418"/>
                  </a:lnTo>
                  <a:lnTo>
                    <a:pt x="40" y="384"/>
                  </a:lnTo>
                  <a:lnTo>
                    <a:pt x="52" y="350"/>
                  </a:lnTo>
                  <a:lnTo>
                    <a:pt x="67" y="316"/>
                  </a:lnTo>
                  <a:lnTo>
                    <a:pt x="83" y="283"/>
                  </a:lnTo>
                  <a:lnTo>
                    <a:pt x="102" y="252"/>
                  </a:lnTo>
                  <a:lnTo>
                    <a:pt x="123" y="221"/>
                  </a:lnTo>
                  <a:lnTo>
                    <a:pt x="147" y="191"/>
                  </a:lnTo>
                  <a:lnTo>
                    <a:pt x="173" y="162"/>
                  </a:lnTo>
                  <a:lnTo>
                    <a:pt x="201" y="134"/>
                  </a:lnTo>
                  <a:lnTo>
                    <a:pt x="276" y="67"/>
                  </a:lnTo>
                  <a:lnTo>
                    <a:pt x="325" y="20"/>
                  </a:lnTo>
                  <a:lnTo>
                    <a:pt x="342" y="4"/>
                  </a:lnTo>
                  <a:lnTo>
                    <a:pt x="349" y="1"/>
                  </a:lnTo>
                  <a:lnTo>
                    <a:pt x="354" y="0"/>
                  </a:lnTo>
                  <a:lnTo>
                    <a:pt x="357" y="2"/>
                  </a:lnTo>
                  <a:lnTo>
                    <a:pt x="357" y="7"/>
                  </a:lnTo>
                  <a:lnTo>
                    <a:pt x="354" y="17"/>
                  </a:lnTo>
                  <a:lnTo>
                    <a:pt x="347" y="29"/>
                  </a:lnTo>
                  <a:lnTo>
                    <a:pt x="327" y="69"/>
                  </a:lnTo>
                  <a:lnTo>
                    <a:pt x="312" y="97"/>
                  </a:lnTo>
                  <a:lnTo>
                    <a:pt x="297" y="132"/>
                  </a:lnTo>
                  <a:lnTo>
                    <a:pt x="282" y="173"/>
                  </a:lnTo>
                  <a:lnTo>
                    <a:pt x="265" y="222"/>
                  </a:lnTo>
                  <a:lnTo>
                    <a:pt x="249" y="277"/>
                  </a:lnTo>
                  <a:lnTo>
                    <a:pt x="233" y="342"/>
                  </a:lnTo>
                  <a:lnTo>
                    <a:pt x="204" y="473"/>
                  </a:lnTo>
                  <a:lnTo>
                    <a:pt x="176" y="592"/>
                  </a:lnTo>
                  <a:lnTo>
                    <a:pt x="145" y="702"/>
                  </a:lnTo>
                  <a:lnTo>
                    <a:pt x="112" y="802"/>
                  </a:lnTo>
                  <a:lnTo>
                    <a:pt x="174" y="688"/>
                  </a:lnTo>
                  <a:lnTo>
                    <a:pt x="199" y="645"/>
                  </a:lnTo>
                  <a:lnTo>
                    <a:pt x="225" y="608"/>
                  </a:lnTo>
                  <a:lnTo>
                    <a:pt x="239" y="590"/>
                  </a:lnTo>
                  <a:lnTo>
                    <a:pt x="256" y="574"/>
                  </a:lnTo>
                  <a:lnTo>
                    <a:pt x="273" y="557"/>
                  </a:lnTo>
                  <a:lnTo>
                    <a:pt x="293" y="541"/>
                  </a:lnTo>
                  <a:lnTo>
                    <a:pt x="340" y="506"/>
                  </a:lnTo>
                  <a:lnTo>
                    <a:pt x="402" y="467"/>
                  </a:lnTo>
                  <a:lnTo>
                    <a:pt x="466" y="426"/>
                  </a:lnTo>
                  <a:lnTo>
                    <a:pt x="522" y="386"/>
                  </a:lnTo>
                  <a:lnTo>
                    <a:pt x="570" y="348"/>
                  </a:lnTo>
                  <a:lnTo>
                    <a:pt x="610" y="313"/>
                  </a:lnTo>
                  <a:lnTo>
                    <a:pt x="642" y="282"/>
                  </a:lnTo>
                  <a:lnTo>
                    <a:pt x="668" y="256"/>
                  </a:lnTo>
                  <a:lnTo>
                    <a:pt x="685" y="233"/>
                  </a:lnTo>
                  <a:lnTo>
                    <a:pt x="696" y="217"/>
                  </a:lnTo>
                  <a:lnTo>
                    <a:pt x="704" y="205"/>
                  </a:lnTo>
                  <a:lnTo>
                    <a:pt x="710" y="198"/>
                  </a:lnTo>
                  <a:lnTo>
                    <a:pt x="715" y="194"/>
                  </a:lnTo>
                  <a:lnTo>
                    <a:pt x="719" y="194"/>
                  </a:lnTo>
                  <a:lnTo>
                    <a:pt x="721" y="197"/>
                  </a:lnTo>
                  <a:lnTo>
                    <a:pt x="722" y="203"/>
                  </a:lnTo>
                  <a:lnTo>
                    <a:pt x="721" y="212"/>
                  </a:lnTo>
                  <a:lnTo>
                    <a:pt x="718" y="224"/>
                  </a:lnTo>
                  <a:lnTo>
                    <a:pt x="711" y="244"/>
                  </a:lnTo>
                  <a:lnTo>
                    <a:pt x="697" y="279"/>
                  </a:lnTo>
                  <a:lnTo>
                    <a:pt x="678" y="326"/>
                  </a:lnTo>
                  <a:lnTo>
                    <a:pt x="651" y="380"/>
                  </a:lnTo>
                  <a:lnTo>
                    <a:pt x="617" y="441"/>
                  </a:lnTo>
                  <a:lnTo>
                    <a:pt x="598" y="472"/>
                  </a:lnTo>
                  <a:lnTo>
                    <a:pt x="575" y="504"/>
                  </a:lnTo>
                  <a:lnTo>
                    <a:pt x="551" y="536"/>
                  </a:lnTo>
                  <a:lnTo>
                    <a:pt x="525" y="568"/>
                  </a:lnTo>
                  <a:lnTo>
                    <a:pt x="497" y="599"/>
                  </a:lnTo>
                  <a:lnTo>
                    <a:pt x="466" y="629"/>
                  </a:lnTo>
                  <a:lnTo>
                    <a:pt x="402" y="685"/>
                  </a:lnTo>
                  <a:lnTo>
                    <a:pt x="337" y="741"/>
                  </a:lnTo>
                  <a:lnTo>
                    <a:pt x="275" y="794"/>
                  </a:lnTo>
                  <a:lnTo>
                    <a:pt x="216" y="847"/>
                  </a:lnTo>
                  <a:lnTo>
                    <a:pt x="161" y="898"/>
                  </a:lnTo>
                  <a:lnTo>
                    <a:pt x="136" y="924"/>
                  </a:lnTo>
                  <a:lnTo>
                    <a:pt x="113" y="950"/>
                  </a:lnTo>
                  <a:lnTo>
                    <a:pt x="92" y="975"/>
                  </a:lnTo>
                  <a:lnTo>
                    <a:pt x="73" y="1000"/>
                  </a:lnTo>
                  <a:lnTo>
                    <a:pt x="56" y="1026"/>
                  </a:lnTo>
                  <a:lnTo>
                    <a:pt x="43" y="1052"/>
                  </a:lnTo>
                  <a:lnTo>
                    <a:pt x="34" y="1068"/>
                  </a:lnTo>
                  <a:lnTo>
                    <a:pt x="28" y="1074"/>
                  </a:lnTo>
                  <a:lnTo>
                    <a:pt x="24" y="1077"/>
                  </a:lnTo>
                  <a:lnTo>
                    <a:pt x="20" y="1076"/>
                  </a:lnTo>
                  <a:lnTo>
                    <a:pt x="17" y="1071"/>
                  </a:lnTo>
                  <a:lnTo>
                    <a:pt x="15" y="1061"/>
                  </a:lnTo>
                  <a:lnTo>
                    <a:pt x="14" y="1045"/>
                  </a:lnTo>
                  <a:lnTo>
                    <a:pt x="6" y="899"/>
                  </a:lnTo>
                  <a:lnTo>
                    <a:pt x="2" y="785"/>
                  </a:lnTo>
                  <a:lnTo>
                    <a:pt x="0" y="720"/>
                  </a:lnTo>
                  <a:lnTo>
                    <a:pt x="0" y="6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3" name="Freeform 40"/>
            <p:cNvSpPr>
              <a:spLocks/>
            </p:cNvSpPr>
            <p:nvPr userDrawn="1"/>
          </p:nvSpPr>
          <p:spPr bwMode="auto">
            <a:xfrm>
              <a:off x="541338" y="361951"/>
              <a:ext cx="112713" cy="114300"/>
            </a:xfrm>
            <a:custGeom>
              <a:avLst/>
              <a:gdLst>
                <a:gd name="T0" fmla="*/ 4 w 637"/>
                <a:gd name="T1" fmla="*/ 622 h 655"/>
                <a:gd name="T2" fmla="*/ 20 w 637"/>
                <a:gd name="T3" fmla="*/ 564 h 655"/>
                <a:gd name="T4" fmla="*/ 35 w 637"/>
                <a:gd name="T5" fmla="*/ 518 h 655"/>
                <a:gd name="T6" fmla="*/ 57 w 637"/>
                <a:gd name="T7" fmla="*/ 465 h 655"/>
                <a:gd name="T8" fmla="*/ 85 w 637"/>
                <a:gd name="T9" fmla="*/ 408 h 655"/>
                <a:gd name="T10" fmla="*/ 101 w 637"/>
                <a:gd name="T11" fmla="*/ 378 h 655"/>
                <a:gd name="T12" fmla="*/ 120 w 637"/>
                <a:gd name="T13" fmla="*/ 348 h 655"/>
                <a:gd name="T14" fmla="*/ 140 w 637"/>
                <a:gd name="T15" fmla="*/ 319 h 655"/>
                <a:gd name="T16" fmla="*/ 163 w 637"/>
                <a:gd name="T17" fmla="*/ 291 h 655"/>
                <a:gd name="T18" fmla="*/ 188 w 637"/>
                <a:gd name="T19" fmla="*/ 265 h 655"/>
                <a:gd name="T20" fmla="*/ 215 w 637"/>
                <a:gd name="T21" fmla="*/ 239 h 655"/>
                <a:gd name="T22" fmla="*/ 244 w 637"/>
                <a:gd name="T23" fmla="*/ 215 h 655"/>
                <a:gd name="T24" fmla="*/ 273 w 637"/>
                <a:gd name="T25" fmla="*/ 192 h 655"/>
                <a:gd name="T26" fmla="*/ 334 w 637"/>
                <a:gd name="T27" fmla="*/ 150 h 655"/>
                <a:gd name="T28" fmla="*/ 392 w 637"/>
                <a:gd name="T29" fmla="*/ 114 h 655"/>
                <a:gd name="T30" fmla="*/ 449 w 637"/>
                <a:gd name="T31" fmla="*/ 83 h 655"/>
                <a:gd name="T32" fmla="*/ 500 w 637"/>
                <a:gd name="T33" fmla="*/ 57 h 655"/>
                <a:gd name="T34" fmla="*/ 544 w 637"/>
                <a:gd name="T35" fmla="*/ 36 h 655"/>
                <a:gd name="T36" fmla="*/ 601 w 637"/>
                <a:gd name="T37" fmla="*/ 10 h 655"/>
                <a:gd name="T38" fmla="*/ 615 w 637"/>
                <a:gd name="T39" fmla="*/ 4 h 655"/>
                <a:gd name="T40" fmla="*/ 626 w 637"/>
                <a:gd name="T41" fmla="*/ 1 h 655"/>
                <a:gd name="T42" fmla="*/ 633 w 637"/>
                <a:gd name="T43" fmla="*/ 0 h 655"/>
                <a:gd name="T44" fmla="*/ 637 w 637"/>
                <a:gd name="T45" fmla="*/ 2 h 655"/>
                <a:gd name="T46" fmla="*/ 637 w 637"/>
                <a:gd name="T47" fmla="*/ 6 h 655"/>
                <a:gd name="T48" fmla="*/ 635 w 637"/>
                <a:gd name="T49" fmla="*/ 11 h 655"/>
                <a:gd name="T50" fmla="*/ 629 w 637"/>
                <a:gd name="T51" fmla="*/ 19 h 655"/>
                <a:gd name="T52" fmla="*/ 621 w 637"/>
                <a:gd name="T53" fmla="*/ 28 h 655"/>
                <a:gd name="T54" fmla="*/ 588 w 637"/>
                <a:gd name="T55" fmla="*/ 64 h 655"/>
                <a:gd name="T56" fmla="*/ 535 w 637"/>
                <a:gd name="T57" fmla="*/ 128 h 655"/>
                <a:gd name="T58" fmla="*/ 505 w 637"/>
                <a:gd name="T59" fmla="*/ 168 h 655"/>
                <a:gd name="T60" fmla="*/ 473 w 637"/>
                <a:gd name="T61" fmla="*/ 211 h 655"/>
                <a:gd name="T62" fmla="*/ 441 w 637"/>
                <a:gd name="T63" fmla="*/ 257 h 655"/>
                <a:gd name="T64" fmla="*/ 410 w 637"/>
                <a:gd name="T65" fmla="*/ 305 h 655"/>
                <a:gd name="T66" fmla="*/ 381 w 637"/>
                <a:gd name="T67" fmla="*/ 350 h 655"/>
                <a:gd name="T68" fmla="*/ 353 w 637"/>
                <a:gd name="T69" fmla="*/ 389 h 655"/>
                <a:gd name="T70" fmla="*/ 326 w 637"/>
                <a:gd name="T71" fmla="*/ 422 h 655"/>
                <a:gd name="T72" fmla="*/ 301 w 637"/>
                <a:gd name="T73" fmla="*/ 451 h 655"/>
                <a:gd name="T74" fmla="*/ 275 w 637"/>
                <a:gd name="T75" fmla="*/ 475 h 655"/>
                <a:gd name="T76" fmla="*/ 247 w 637"/>
                <a:gd name="T77" fmla="*/ 496 h 655"/>
                <a:gd name="T78" fmla="*/ 219 w 637"/>
                <a:gd name="T79" fmla="*/ 514 h 655"/>
                <a:gd name="T80" fmla="*/ 189 w 637"/>
                <a:gd name="T81" fmla="*/ 530 h 655"/>
                <a:gd name="T82" fmla="*/ 129 w 637"/>
                <a:gd name="T83" fmla="*/ 561 h 655"/>
                <a:gd name="T84" fmla="*/ 80 w 637"/>
                <a:gd name="T85" fmla="*/ 591 h 655"/>
                <a:gd name="T86" fmla="*/ 44 w 637"/>
                <a:gd name="T87" fmla="*/ 618 h 655"/>
                <a:gd name="T88" fmla="*/ 32 w 637"/>
                <a:gd name="T89" fmla="*/ 629 h 655"/>
                <a:gd name="T90" fmla="*/ 24 w 637"/>
                <a:gd name="T91" fmla="*/ 640 h 655"/>
                <a:gd name="T92" fmla="*/ 18 w 637"/>
                <a:gd name="T93" fmla="*/ 648 h 655"/>
                <a:gd name="T94" fmla="*/ 12 w 637"/>
                <a:gd name="T95" fmla="*/ 653 h 655"/>
                <a:gd name="T96" fmla="*/ 6 w 637"/>
                <a:gd name="T97" fmla="*/ 655 h 655"/>
                <a:gd name="T98" fmla="*/ 3 w 637"/>
                <a:gd name="T99" fmla="*/ 654 h 655"/>
                <a:gd name="T100" fmla="*/ 1 w 637"/>
                <a:gd name="T101" fmla="*/ 650 h 655"/>
                <a:gd name="T102" fmla="*/ 0 w 637"/>
                <a:gd name="T103" fmla="*/ 644 h 655"/>
                <a:gd name="T104" fmla="*/ 1 w 637"/>
                <a:gd name="T105" fmla="*/ 634 h 655"/>
                <a:gd name="T106" fmla="*/ 4 w 637"/>
                <a:gd name="T107" fmla="*/ 622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37" h="655">
                  <a:moveTo>
                    <a:pt x="4" y="622"/>
                  </a:moveTo>
                  <a:lnTo>
                    <a:pt x="20" y="564"/>
                  </a:lnTo>
                  <a:lnTo>
                    <a:pt x="35" y="518"/>
                  </a:lnTo>
                  <a:lnTo>
                    <a:pt x="57" y="465"/>
                  </a:lnTo>
                  <a:lnTo>
                    <a:pt x="85" y="408"/>
                  </a:lnTo>
                  <a:lnTo>
                    <a:pt x="101" y="378"/>
                  </a:lnTo>
                  <a:lnTo>
                    <a:pt x="120" y="348"/>
                  </a:lnTo>
                  <a:lnTo>
                    <a:pt x="140" y="319"/>
                  </a:lnTo>
                  <a:lnTo>
                    <a:pt x="163" y="291"/>
                  </a:lnTo>
                  <a:lnTo>
                    <a:pt x="188" y="265"/>
                  </a:lnTo>
                  <a:lnTo>
                    <a:pt x="215" y="239"/>
                  </a:lnTo>
                  <a:lnTo>
                    <a:pt x="244" y="215"/>
                  </a:lnTo>
                  <a:lnTo>
                    <a:pt x="273" y="192"/>
                  </a:lnTo>
                  <a:lnTo>
                    <a:pt x="334" y="150"/>
                  </a:lnTo>
                  <a:lnTo>
                    <a:pt x="392" y="114"/>
                  </a:lnTo>
                  <a:lnTo>
                    <a:pt x="449" y="83"/>
                  </a:lnTo>
                  <a:lnTo>
                    <a:pt x="500" y="57"/>
                  </a:lnTo>
                  <a:lnTo>
                    <a:pt x="544" y="36"/>
                  </a:lnTo>
                  <a:lnTo>
                    <a:pt x="601" y="10"/>
                  </a:lnTo>
                  <a:lnTo>
                    <a:pt x="615" y="4"/>
                  </a:lnTo>
                  <a:lnTo>
                    <a:pt x="626" y="1"/>
                  </a:lnTo>
                  <a:lnTo>
                    <a:pt x="633" y="0"/>
                  </a:lnTo>
                  <a:lnTo>
                    <a:pt x="637" y="2"/>
                  </a:lnTo>
                  <a:lnTo>
                    <a:pt x="637" y="6"/>
                  </a:lnTo>
                  <a:lnTo>
                    <a:pt x="635" y="11"/>
                  </a:lnTo>
                  <a:lnTo>
                    <a:pt x="629" y="19"/>
                  </a:lnTo>
                  <a:lnTo>
                    <a:pt x="621" y="28"/>
                  </a:lnTo>
                  <a:lnTo>
                    <a:pt x="588" y="64"/>
                  </a:lnTo>
                  <a:lnTo>
                    <a:pt x="535" y="128"/>
                  </a:lnTo>
                  <a:lnTo>
                    <a:pt x="505" y="168"/>
                  </a:lnTo>
                  <a:lnTo>
                    <a:pt x="473" y="211"/>
                  </a:lnTo>
                  <a:lnTo>
                    <a:pt x="441" y="257"/>
                  </a:lnTo>
                  <a:lnTo>
                    <a:pt x="410" y="305"/>
                  </a:lnTo>
                  <a:lnTo>
                    <a:pt x="381" y="350"/>
                  </a:lnTo>
                  <a:lnTo>
                    <a:pt x="353" y="389"/>
                  </a:lnTo>
                  <a:lnTo>
                    <a:pt x="326" y="422"/>
                  </a:lnTo>
                  <a:lnTo>
                    <a:pt x="301" y="451"/>
                  </a:lnTo>
                  <a:lnTo>
                    <a:pt x="275" y="475"/>
                  </a:lnTo>
                  <a:lnTo>
                    <a:pt x="247" y="496"/>
                  </a:lnTo>
                  <a:lnTo>
                    <a:pt x="219" y="514"/>
                  </a:lnTo>
                  <a:lnTo>
                    <a:pt x="189" y="530"/>
                  </a:lnTo>
                  <a:lnTo>
                    <a:pt x="129" y="561"/>
                  </a:lnTo>
                  <a:lnTo>
                    <a:pt x="80" y="591"/>
                  </a:lnTo>
                  <a:lnTo>
                    <a:pt x="44" y="618"/>
                  </a:lnTo>
                  <a:lnTo>
                    <a:pt x="32" y="629"/>
                  </a:lnTo>
                  <a:lnTo>
                    <a:pt x="24" y="640"/>
                  </a:lnTo>
                  <a:lnTo>
                    <a:pt x="18" y="648"/>
                  </a:lnTo>
                  <a:lnTo>
                    <a:pt x="12" y="653"/>
                  </a:lnTo>
                  <a:lnTo>
                    <a:pt x="6" y="655"/>
                  </a:lnTo>
                  <a:lnTo>
                    <a:pt x="3" y="654"/>
                  </a:lnTo>
                  <a:lnTo>
                    <a:pt x="1" y="650"/>
                  </a:lnTo>
                  <a:lnTo>
                    <a:pt x="0" y="644"/>
                  </a:lnTo>
                  <a:lnTo>
                    <a:pt x="1" y="634"/>
                  </a:lnTo>
                  <a:lnTo>
                    <a:pt x="4" y="6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4" name="Freeform 41"/>
            <p:cNvSpPr>
              <a:spLocks/>
            </p:cNvSpPr>
            <p:nvPr userDrawn="1"/>
          </p:nvSpPr>
          <p:spPr bwMode="auto">
            <a:xfrm>
              <a:off x="788988" y="1106488"/>
              <a:ext cx="444500" cy="111125"/>
            </a:xfrm>
            <a:custGeom>
              <a:avLst/>
              <a:gdLst>
                <a:gd name="T0" fmla="*/ 16 w 2525"/>
                <a:gd name="T1" fmla="*/ 580 h 632"/>
                <a:gd name="T2" fmla="*/ 95 w 2525"/>
                <a:gd name="T3" fmla="*/ 502 h 632"/>
                <a:gd name="T4" fmla="*/ 177 w 2525"/>
                <a:gd name="T5" fmla="*/ 427 h 632"/>
                <a:gd name="T6" fmla="*/ 281 w 2525"/>
                <a:gd name="T7" fmla="*/ 342 h 632"/>
                <a:gd name="T8" fmla="*/ 400 w 2525"/>
                <a:gd name="T9" fmla="*/ 258 h 632"/>
                <a:gd name="T10" fmla="*/ 534 w 2525"/>
                <a:gd name="T11" fmla="*/ 179 h 632"/>
                <a:gd name="T12" fmla="*/ 640 w 2525"/>
                <a:gd name="T13" fmla="*/ 131 h 632"/>
                <a:gd name="T14" fmla="*/ 713 w 2525"/>
                <a:gd name="T15" fmla="*/ 105 h 632"/>
                <a:gd name="T16" fmla="*/ 876 w 2525"/>
                <a:gd name="T17" fmla="*/ 62 h 632"/>
                <a:gd name="T18" fmla="*/ 1037 w 2525"/>
                <a:gd name="T19" fmla="*/ 26 h 632"/>
                <a:gd name="T20" fmla="*/ 1134 w 2525"/>
                <a:gd name="T21" fmla="*/ 9 h 632"/>
                <a:gd name="T22" fmla="*/ 1228 w 2525"/>
                <a:gd name="T23" fmla="*/ 1 h 632"/>
                <a:gd name="T24" fmla="*/ 1321 w 2525"/>
                <a:gd name="T25" fmla="*/ 0 h 632"/>
                <a:gd name="T26" fmla="*/ 1420 w 2525"/>
                <a:gd name="T27" fmla="*/ 8 h 632"/>
                <a:gd name="T28" fmla="*/ 1527 w 2525"/>
                <a:gd name="T29" fmla="*/ 24 h 632"/>
                <a:gd name="T30" fmla="*/ 1707 w 2525"/>
                <a:gd name="T31" fmla="*/ 63 h 632"/>
                <a:gd name="T32" fmla="*/ 1941 w 2525"/>
                <a:gd name="T33" fmla="*/ 117 h 632"/>
                <a:gd name="T34" fmla="*/ 2055 w 2525"/>
                <a:gd name="T35" fmla="*/ 137 h 632"/>
                <a:gd name="T36" fmla="*/ 2167 w 2525"/>
                <a:gd name="T37" fmla="*/ 150 h 632"/>
                <a:gd name="T38" fmla="*/ 2278 w 2525"/>
                <a:gd name="T39" fmla="*/ 153 h 632"/>
                <a:gd name="T40" fmla="*/ 2387 w 2525"/>
                <a:gd name="T41" fmla="*/ 140 h 632"/>
                <a:gd name="T42" fmla="*/ 2493 w 2525"/>
                <a:gd name="T43" fmla="*/ 111 h 632"/>
                <a:gd name="T44" fmla="*/ 2516 w 2525"/>
                <a:gd name="T45" fmla="*/ 107 h 632"/>
                <a:gd name="T46" fmla="*/ 2525 w 2525"/>
                <a:gd name="T47" fmla="*/ 112 h 632"/>
                <a:gd name="T48" fmla="*/ 2521 w 2525"/>
                <a:gd name="T49" fmla="*/ 124 h 632"/>
                <a:gd name="T50" fmla="*/ 2495 w 2525"/>
                <a:gd name="T51" fmla="*/ 155 h 632"/>
                <a:gd name="T52" fmla="*/ 2440 w 2525"/>
                <a:gd name="T53" fmla="*/ 208 h 632"/>
                <a:gd name="T54" fmla="*/ 2378 w 2525"/>
                <a:gd name="T55" fmla="*/ 251 h 632"/>
                <a:gd name="T56" fmla="*/ 2300 w 2525"/>
                <a:gd name="T57" fmla="*/ 283 h 632"/>
                <a:gd name="T58" fmla="*/ 2194 w 2525"/>
                <a:gd name="T59" fmla="*/ 315 h 632"/>
                <a:gd name="T60" fmla="*/ 2071 w 2525"/>
                <a:gd name="T61" fmla="*/ 342 h 632"/>
                <a:gd name="T62" fmla="*/ 1944 w 2525"/>
                <a:gd name="T63" fmla="*/ 362 h 632"/>
                <a:gd name="T64" fmla="*/ 1834 w 2525"/>
                <a:gd name="T65" fmla="*/ 370 h 632"/>
                <a:gd name="T66" fmla="*/ 1720 w 2525"/>
                <a:gd name="T67" fmla="*/ 361 h 632"/>
                <a:gd name="T68" fmla="*/ 1579 w 2525"/>
                <a:gd name="T69" fmla="*/ 329 h 632"/>
                <a:gd name="T70" fmla="*/ 1403 w 2525"/>
                <a:gd name="T71" fmla="*/ 273 h 632"/>
                <a:gd name="T72" fmla="*/ 1253 w 2525"/>
                <a:gd name="T73" fmla="*/ 217 h 632"/>
                <a:gd name="T74" fmla="*/ 1152 w 2525"/>
                <a:gd name="T75" fmla="*/ 183 h 632"/>
                <a:gd name="T76" fmla="*/ 1083 w 2525"/>
                <a:gd name="T77" fmla="*/ 166 h 632"/>
                <a:gd name="T78" fmla="*/ 1009 w 2525"/>
                <a:gd name="T79" fmla="*/ 154 h 632"/>
                <a:gd name="T80" fmla="*/ 927 w 2525"/>
                <a:gd name="T81" fmla="*/ 146 h 632"/>
                <a:gd name="T82" fmla="*/ 835 w 2525"/>
                <a:gd name="T83" fmla="*/ 146 h 632"/>
                <a:gd name="T84" fmla="*/ 751 w 2525"/>
                <a:gd name="T85" fmla="*/ 155 h 632"/>
                <a:gd name="T86" fmla="*/ 678 w 2525"/>
                <a:gd name="T87" fmla="*/ 174 h 632"/>
                <a:gd name="T88" fmla="*/ 608 w 2525"/>
                <a:gd name="T89" fmla="*/ 207 h 632"/>
                <a:gd name="T90" fmla="*/ 532 w 2525"/>
                <a:gd name="T91" fmla="*/ 260 h 632"/>
                <a:gd name="T92" fmla="*/ 444 w 2525"/>
                <a:gd name="T93" fmla="*/ 333 h 632"/>
                <a:gd name="T94" fmla="*/ 273 w 2525"/>
                <a:gd name="T95" fmla="*/ 489 h 632"/>
                <a:gd name="T96" fmla="*/ 33 w 2525"/>
                <a:gd name="T97" fmla="*/ 607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25" h="632">
                  <a:moveTo>
                    <a:pt x="0" y="598"/>
                  </a:moveTo>
                  <a:lnTo>
                    <a:pt x="16" y="580"/>
                  </a:lnTo>
                  <a:lnTo>
                    <a:pt x="62" y="534"/>
                  </a:lnTo>
                  <a:lnTo>
                    <a:pt x="95" y="502"/>
                  </a:lnTo>
                  <a:lnTo>
                    <a:pt x="133" y="466"/>
                  </a:lnTo>
                  <a:lnTo>
                    <a:pt x="177" y="427"/>
                  </a:lnTo>
                  <a:lnTo>
                    <a:pt x="226" y="385"/>
                  </a:lnTo>
                  <a:lnTo>
                    <a:pt x="281" y="342"/>
                  </a:lnTo>
                  <a:lnTo>
                    <a:pt x="339" y="300"/>
                  </a:lnTo>
                  <a:lnTo>
                    <a:pt x="400" y="258"/>
                  </a:lnTo>
                  <a:lnTo>
                    <a:pt x="466" y="217"/>
                  </a:lnTo>
                  <a:lnTo>
                    <a:pt x="534" y="179"/>
                  </a:lnTo>
                  <a:lnTo>
                    <a:pt x="604" y="146"/>
                  </a:lnTo>
                  <a:lnTo>
                    <a:pt x="640" y="131"/>
                  </a:lnTo>
                  <a:lnTo>
                    <a:pt x="676" y="118"/>
                  </a:lnTo>
                  <a:lnTo>
                    <a:pt x="713" y="105"/>
                  </a:lnTo>
                  <a:lnTo>
                    <a:pt x="750" y="95"/>
                  </a:lnTo>
                  <a:lnTo>
                    <a:pt x="876" y="62"/>
                  </a:lnTo>
                  <a:lnTo>
                    <a:pt x="987" y="36"/>
                  </a:lnTo>
                  <a:lnTo>
                    <a:pt x="1037" y="26"/>
                  </a:lnTo>
                  <a:lnTo>
                    <a:pt x="1087" y="17"/>
                  </a:lnTo>
                  <a:lnTo>
                    <a:pt x="1134" y="9"/>
                  </a:lnTo>
                  <a:lnTo>
                    <a:pt x="1181" y="4"/>
                  </a:lnTo>
                  <a:lnTo>
                    <a:pt x="1228" y="1"/>
                  </a:lnTo>
                  <a:lnTo>
                    <a:pt x="1274" y="0"/>
                  </a:lnTo>
                  <a:lnTo>
                    <a:pt x="1321" y="0"/>
                  </a:lnTo>
                  <a:lnTo>
                    <a:pt x="1370" y="3"/>
                  </a:lnTo>
                  <a:lnTo>
                    <a:pt x="1420" y="8"/>
                  </a:lnTo>
                  <a:lnTo>
                    <a:pt x="1473" y="15"/>
                  </a:lnTo>
                  <a:lnTo>
                    <a:pt x="1527" y="24"/>
                  </a:lnTo>
                  <a:lnTo>
                    <a:pt x="1587" y="35"/>
                  </a:lnTo>
                  <a:lnTo>
                    <a:pt x="1707" y="63"/>
                  </a:lnTo>
                  <a:lnTo>
                    <a:pt x="1826" y="91"/>
                  </a:lnTo>
                  <a:lnTo>
                    <a:pt x="1941" y="117"/>
                  </a:lnTo>
                  <a:lnTo>
                    <a:pt x="1999" y="128"/>
                  </a:lnTo>
                  <a:lnTo>
                    <a:pt x="2055" y="137"/>
                  </a:lnTo>
                  <a:lnTo>
                    <a:pt x="2112" y="144"/>
                  </a:lnTo>
                  <a:lnTo>
                    <a:pt x="2167" y="150"/>
                  </a:lnTo>
                  <a:lnTo>
                    <a:pt x="2223" y="153"/>
                  </a:lnTo>
                  <a:lnTo>
                    <a:pt x="2278" y="153"/>
                  </a:lnTo>
                  <a:lnTo>
                    <a:pt x="2332" y="148"/>
                  </a:lnTo>
                  <a:lnTo>
                    <a:pt x="2387" y="140"/>
                  </a:lnTo>
                  <a:lnTo>
                    <a:pt x="2440" y="128"/>
                  </a:lnTo>
                  <a:lnTo>
                    <a:pt x="2493" y="111"/>
                  </a:lnTo>
                  <a:lnTo>
                    <a:pt x="2510" y="107"/>
                  </a:lnTo>
                  <a:lnTo>
                    <a:pt x="2516" y="107"/>
                  </a:lnTo>
                  <a:lnTo>
                    <a:pt x="2522" y="109"/>
                  </a:lnTo>
                  <a:lnTo>
                    <a:pt x="2525" y="112"/>
                  </a:lnTo>
                  <a:lnTo>
                    <a:pt x="2524" y="118"/>
                  </a:lnTo>
                  <a:lnTo>
                    <a:pt x="2521" y="124"/>
                  </a:lnTo>
                  <a:lnTo>
                    <a:pt x="2514" y="133"/>
                  </a:lnTo>
                  <a:lnTo>
                    <a:pt x="2495" y="155"/>
                  </a:lnTo>
                  <a:lnTo>
                    <a:pt x="2470" y="180"/>
                  </a:lnTo>
                  <a:lnTo>
                    <a:pt x="2440" y="208"/>
                  </a:lnTo>
                  <a:lnTo>
                    <a:pt x="2404" y="237"/>
                  </a:lnTo>
                  <a:lnTo>
                    <a:pt x="2378" y="251"/>
                  </a:lnTo>
                  <a:lnTo>
                    <a:pt x="2343" y="268"/>
                  </a:lnTo>
                  <a:lnTo>
                    <a:pt x="2300" y="283"/>
                  </a:lnTo>
                  <a:lnTo>
                    <a:pt x="2250" y="300"/>
                  </a:lnTo>
                  <a:lnTo>
                    <a:pt x="2194" y="315"/>
                  </a:lnTo>
                  <a:lnTo>
                    <a:pt x="2134" y="330"/>
                  </a:lnTo>
                  <a:lnTo>
                    <a:pt x="2071" y="342"/>
                  </a:lnTo>
                  <a:lnTo>
                    <a:pt x="2006" y="353"/>
                  </a:lnTo>
                  <a:lnTo>
                    <a:pt x="1944" y="362"/>
                  </a:lnTo>
                  <a:lnTo>
                    <a:pt x="1888" y="368"/>
                  </a:lnTo>
                  <a:lnTo>
                    <a:pt x="1834" y="370"/>
                  </a:lnTo>
                  <a:lnTo>
                    <a:pt x="1778" y="368"/>
                  </a:lnTo>
                  <a:lnTo>
                    <a:pt x="1720" y="361"/>
                  </a:lnTo>
                  <a:lnTo>
                    <a:pt x="1655" y="348"/>
                  </a:lnTo>
                  <a:lnTo>
                    <a:pt x="1579" y="329"/>
                  </a:lnTo>
                  <a:lnTo>
                    <a:pt x="1491" y="303"/>
                  </a:lnTo>
                  <a:lnTo>
                    <a:pt x="1403" y="273"/>
                  </a:lnTo>
                  <a:lnTo>
                    <a:pt x="1324" y="244"/>
                  </a:lnTo>
                  <a:lnTo>
                    <a:pt x="1253" y="217"/>
                  </a:lnTo>
                  <a:lnTo>
                    <a:pt x="1185" y="194"/>
                  </a:lnTo>
                  <a:lnTo>
                    <a:pt x="1152" y="183"/>
                  </a:lnTo>
                  <a:lnTo>
                    <a:pt x="1118" y="174"/>
                  </a:lnTo>
                  <a:lnTo>
                    <a:pt x="1083" y="166"/>
                  </a:lnTo>
                  <a:lnTo>
                    <a:pt x="1047" y="159"/>
                  </a:lnTo>
                  <a:lnTo>
                    <a:pt x="1009" y="154"/>
                  </a:lnTo>
                  <a:lnTo>
                    <a:pt x="969" y="149"/>
                  </a:lnTo>
                  <a:lnTo>
                    <a:pt x="927" y="146"/>
                  </a:lnTo>
                  <a:lnTo>
                    <a:pt x="882" y="145"/>
                  </a:lnTo>
                  <a:lnTo>
                    <a:pt x="835" y="146"/>
                  </a:lnTo>
                  <a:lnTo>
                    <a:pt x="791" y="149"/>
                  </a:lnTo>
                  <a:lnTo>
                    <a:pt x="751" y="155"/>
                  </a:lnTo>
                  <a:lnTo>
                    <a:pt x="714" y="163"/>
                  </a:lnTo>
                  <a:lnTo>
                    <a:pt x="678" y="174"/>
                  </a:lnTo>
                  <a:lnTo>
                    <a:pt x="643" y="189"/>
                  </a:lnTo>
                  <a:lnTo>
                    <a:pt x="608" y="207"/>
                  </a:lnTo>
                  <a:lnTo>
                    <a:pt x="571" y="231"/>
                  </a:lnTo>
                  <a:lnTo>
                    <a:pt x="532" y="260"/>
                  </a:lnTo>
                  <a:lnTo>
                    <a:pt x="490" y="293"/>
                  </a:lnTo>
                  <a:lnTo>
                    <a:pt x="444" y="333"/>
                  </a:lnTo>
                  <a:lnTo>
                    <a:pt x="393" y="378"/>
                  </a:lnTo>
                  <a:lnTo>
                    <a:pt x="273" y="489"/>
                  </a:lnTo>
                  <a:lnTo>
                    <a:pt x="121" y="632"/>
                  </a:lnTo>
                  <a:lnTo>
                    <a:pt x="33" y="607"/>
                  </a:lnTo>
                  <a:lnTo>
                    <a:pt x="0" y="5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5" name="Freeform 42"/>
            <p:cNvSpPr>
              <a:spLocks/>
            </p:cNvSpPr>
            <p:nvPr userDrawn="1"/>
          </p:nvSpPr>
          <p:spPr bwMode="auto">
            <a:xfrm>
              <a:off x="1095376" y="969963"/>
              <a:ext cx="236538" cy="149225"/>
            </a:xfrm>
            <a:custGeom>
              <a:avLst/>
              <a:gdLst>
                <a:gd name="T0" fmla="*/ 127 w 1343"/>
                <a:gd name="T1" fmla="*/ 781 h 849"/>
                <a:gd name="T2" fmla="*/ 252 w 1343"/>
                <a:gd name="T3" fmla="*/ 807 h 849"/>
                <a:gd name="T4" fmla="*/ 361 w 1343"/>
                <a:gd name="T5" fmla="*/ 836 h 849"/>
                <a:gd name="T6" fmla="*/ 433 w 1343"/>
                <a:gd name="T7" fmla="*/ 847 h 849"/>
                <a:gd name="T8" fmla="*/ 507 w 1343"/>
                <a:gd name="T9" fmla="*/ 849 h 849"/>
                <a:gd name="T10" fmla="*/ 634 w 1343"/>
                <a:gd name="T11" fmla="*/ 839 h 849"/>
                <a:gd name="T12" fmla="*/ 786 w 1343"/>
                <a:gd name="T13" fmla="*/ 815 h 849"/>
                <a:gd name="T14" fmla="*/ 865 w 1343"/>
                <a:gd name="T15" fmla="*/ 793 h 849"/>
                <a:gd name="T16" fmla="*/ 918 w 1343"/>
                <a:gd name="T17" fmla="*/ 771 h 849"/>
                <a:gd name="T18" fmla="*/ 970 w 1343"/>
                <a:gd name="T19" fmla="*/ 740 h 849"/>
                <a:gd name="T20" fmla="*/ 1020 w 1343"/>
                <a:gd name="T21" fmla="*/ 701 h 849"/>
                <a:gd name="T22" fmla="*/ 1093 w 1343"/>
                <a:gd name="T23" fmla="*/ 627 h 849"/>
                <a:gd name="T24" fmla="*/ 1188 w 1343"/>
                <a:gd name="T25" fmla="*/ 519 h 849"/>
                <a:gd name="T26" fmla="*/ 1300 w 1343"/>
                <a:gd name="T27" fmla="*/ 382 h 849"/>
                <a:gd name="T28" fmla="*/ 1340 w 1343"/>
                <a:gd name="T29" fmla="*/ 325 h 849"/>
                <a:gd name="T30" fmla="*/ 1343 w 1343"/>
                <a:gd name="T31" fmla="*/ 310 h 849"/>
                <a:gd name="T32" fmla="*/ 1338 w 1343"/>
                <a:gd name="T33" fmla="*/ 307 h 849"/>
                <a:gd name="T34" fmla="*/ 1324 w 1343"/>
                <a:gd name="T35" fmla="*/ 315 h 849"/>
                <a:gd name="T36" fmla="*/ 1298 w 1343"/>
                <a:gd name="T37" fmla="*/ 337 h 849"/>
                <a:gd name="T38" fmla="*/ 1248 w 1343"/>
                <a:gd name="T39" fmla="*/ 376 h 849"/>
                <a:gd name="T40" fmla="*/ 1165 w 1343"/>
                <a:gd name="T41" fmla="*/ 423 h 849"/>
                <a:gd name="T42" fmla="*/ 1110 w 1343"/>
                <a:gd name="T43" fmla="*/ 446 h 849"/>
                <a:gd name="T44" fmla="*/ 1044 w 1343"/>
                <a:gd name="T45" fmla="*/ 467 h 849"/>
                <a:gd name="T46" fmla="*/ 968 w 1343"/>
                <a:gd name="T47" fmla="*/ 485 h 849"/>
                <a:gd name="T48" fmla="*/ 822 w 1343"/>
                <a:gd name="T49" fmla="*/ 515 h 849"/>
                <a:gd name="T50" fmla="*/ 699 w 1343"/>
                <a:gd name="T51" fmla="*/ 552 h 849"/>
                <a:gd name="T52" fmla="*/ 582 w 1343"/>
                <a:gd name="T53" fmla="*/ 598 h 849"/>
                <a:gd name="T54" fmla="*/ 453 w 1343"/>
                <a:gd name="T55" fmla="*/ 662 h 849"/>
                <a:gd name="T56" fmla="*/ 384 w 1343"/>
                <a:gd name="T57" fmla="*/ 695 h 849"/>
                <a:gd name="T58" fmla="*/ 307 w 1343"/>
                <a:gd name="T59" fmla="*/ 720 h 849"/>
                <a:gd name="T60" fmla="*/ 225 w 1343"/>
                <a:gd name="T61" fmla="*/ 735 h 849"/>
                <a:gd name="T62" fmla="*/ 139 w 1343"/>
                <a:gd name="T63" fmla="*/ 733 h 849"/>
                <a:gd name="T64" fmla="*/ 210 w 1343"/>
                <a:gd name="T65" fmla="*/ 696 h 849"/>
                <a:gd name="T66" fmla="*/ 305 w 1343"/>
                <a:gd name="T67" fmla="*/ 654 h 849"/>
                <a:gd name="T68" fmla="*/ 355 w 1343"/>
                <a:gd name="T69" fmla="*/ 624 h 849"/>
                <a:gd name="T70" fmla="*/ 413 w 1343"/>
                <a:gd name="T71" fmla="*/ 583 h 849"/>
                <a:gd name="T72" fmla="*/ 468 w 1343"/>
                <a:gd name="T73" fmla="*/ 536 h 849"/>
                <a:gd name="T74" fmla="*/ 519 w 1343"/>
                <a:gd name="T75" fmla="*/ 479 h 849"/>
                <a:gd name="T76" fmla="*/ 566 w 1343"/>
                <a:gd name="T77" fmla="*/ 411 h 849"/>
                <a:gd name="T78" fmla="*/ 605 w 1343"/>
                <a:gd name="T79" fmla="*/ 334 h 849"/>
                <a:gd name="T80" fmla="*/ 634 w 1343"/>
                <a:gd name="T81" fmla="*/ 258 h 849"/>
                <a:gd name="T82" fmla="*/ 653 w 1343"/>
                <a:gd name="T83" fmla="*/ 191 h 849"/>
                <a:gd name="T84" fmla="*/ 661 w 1343"/>
                <a:gd name="T85" fmla="*/ 142 h 849"/>
                <a:gd name="T86" fmla="*/ 662 w 1343"/>
                <a:gd name="T87" fmla="*/ 77 h 849"/>
                <a:gd name="T88" fmla="*/ 665 w 1343"/>
                <a:gd name="T89" fmla="*/ 42 h 849"/>
                <a:gd name="T90" fmla="*/ 673 w 1343"/>
                <a:gd name="T91" fmla="*/ 15 h 849"/>
                <a:gd name="T92" fmla="*/ 671 w 1343"/>
                <a:gd name="T93" fmla="*/ 4 h 849"/>
                <a:gd name="T94" fmla="*/ 664 w 1343"/>
                <a:gd name="T95" fmla="*/ 1 h 849"/>
                <a:gd name="T96" fmla="*/ 650 w 1343"/>
                <a:gd name="T97" fmla="*/ 14 h 849"/>
                <a:gd name="T98" fmla="*/ 588 w 1343"/>
                <a:gd name="T99" fmla="*/ 84 h 849"/>
                <a:gd name="T100" fmla="*/ 514 w 1343"/>
                <a:gd name="T101" fmla="*/ 155 h 849"/>
                <a:gd name="T102" fmla="*/ 428 w 1343"/>
                <a:gd name="T103" fmla="*/ 226 h 849"/>
                <a:gd name="T104" fmla="*/ 374 w 1343"/>
                <a:gd name="T105" fmla="*/ 280 h 849"/>
                <a:gd name="T106" fmla="*/ 322 w 1343"/>
                <a:gd name="T107" fmla="*/ 343 h 849"/>
                <a:gd name="T108" fmla="*/ 275 w 1343"/>
                <a:gd name="T109" fmla="*/ 424 h 849"/>
                <a:gd name="T110" fmla="*/ 222 w 1343"/>
                <a:gd name="T111" fmla="*/ 538 h 849"/>
                <a:gd name="T112" fmla="*/ 187 w 1343"/>
                <a:gd name="T113" fmla="*/ 598 h 849"/>
                <a:gd name="T114" fmla="*/ 137 w 1343"/>
                <a:gd name="T115" fmla="*/ 656 h 849"/>
                <a:gd name="T116" fmla="*/ 38 w 1343"/>
                <a:gd name="T117" fmla="*/ 734 h 849"/>
                <a:gd name="T118" fmla="*/ 5 w 1343"/>
                <a:gd name="T119" fmla="*/ 763 h 849"/>
                <a:gd name="T120" fmla="*/ 0 w 1343"/>
                <a:gd name="T121" fmla="*/ 773 h 849"/>
                <a:gd name="T122" fmla="*/ 12 w 1343"/>
                <a:gd name="T123" fmla="*/ 777 h 849"/>
                <a:gd name="T124" fmla="*/ 86 w 1343"/>
                <a:gd name="T125" fmla="*/ 778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3" h="849">
                  <a:moveTo>
                    <a:pt x="86" y="778"/>
                  </a:moveTo>
                  <a:lnTo>
                    <a:pt x="127" y="781"/>
                  </a:lnTo>
                  <a:lnTo>
                    <a:pt x="185" y="792"/>
                  </a:lnTo>
                  <a:lnTo>
                    <a:pt x="252" y="807"/>
                  </a:lnTo>
                  <a:lnTo>
                    <a:pt x="324" y="827"/>
                  </a:lnTo>
                  <a:lnTo>
                    <a:pt x="361" y="836"/>
                  </a:lnTo>
                  <a:lnTo>
                    <a:pt x="397" y="843"/>
                  </a:lnTo>
                  <a:lnTo>
                    <a:pt x="433" y="847"/>
                  </a:lnTo>
                  <a:lnTo>
                    <a:pt x="469" y="849"/>
                  </a:lnTo>
                  <a:lnTo>
                    <a:pt x="507" y="849"/>
                  </a:lnTo>
                  <a:lnTo>
                    <a:pt x="547" y="847"/>
                  </a:lnTo>
                  <a:lnTo>
                    <a:pt x="634" y="839"/>
                  </a:lnTo>
                  <a:lnTo>
                    <a:pt x="733" y="826"/>
                  </a:lnTo>
                  <a:lnTo>
                    <a:pt x="786" y="815"/>
                  </a:lnTo>
                  <a:lnTo>
                    <a:pt x="838" y="802"/>
                  </a:lnTo>
                  <a:lnTo>
                    <a:pt x="865" y="793"/>
                  </a:lnTo>
                  <a:lnTo>
                    <a:pt x="892" y="782"/>
                  </a:lnTo>
                  <a:lnTo>
                    <a:pt x="918" y="771"/>
                  </a:lnTo>
                  <a:lnTo>
                    <a:pt x="944" y="757"/>
                  </a:lnTo>
                  <a:lnTo>
                    <a:pt x="970" y="740"/>
                  </a:lnTo>
                  <a:lnTo>
                    <a:pt x="996" y="723"/>
                  </a:lnTo>
                  <a:lnTo>
                    <a:pt x="1020" y="701"/>
                  </a:lnTo>
                  <a:lnTo>
                    <a:pt x="1045" y="678"/>
                  </a:lnTo>
                  <a:lnTo>
                    <a:pt x="1093" y="627"/>
                  </a:lnTo>
                  <a:lnTo>
                    <a:pt x="1142" y="572"/>
                  </a:lnTo>
                  <a:lnTo>
                    <a:pt x="1188" y="519"/>
                  </a:lnTo>
                  <a:lnTo>
                    <a:pt x="1231" y="467"/>
                  </a:lnTo>
                  <a:lnTo>
                    <a:pt x="1300" y="382"/>
                  </a:lnTo>
                  <a:lnTo>
                    <a:pt x="1334" y="334"/>
                  </a:lnTo>
                  <a:lnTo>
                    <a:pt x="1340" y="325"/>
                  </a:lnTo>
                  <a:lnTo>
                    <a:pt x="1343" y="317"/>
                  </a:lnTo>
                  <a:lnTo>
                    <a:pt x="1343" y="310"/>
                  </a:lnTo>
                  <a:lnTo>
                    <a:pt x="1341" y="307"/>
                  </a:lnTo>
                  <a:lnTo>
                    <a:pt x="1338" y="307"/>
                  </a:lnTo>
                  <a:lnTo>
                    <a:pt x="1332" y="309"/>
                  </a:lnTo>
                  <a:lnTo>
                    <a:pt x="1324" y="315"/>
                  </a:lnTo>
                  <a:lnTo>
                    <a:pt x="1314" y="324"/>
                  </a:lnTo>
                  <a:lnTo>
                    <a:pt x="1298" y="337"/>
                  </a:lnTo>
                  <a:lnTo>
                    <a:pt x="1277" y="355"/>
                  </a:lnTo>
                  <a:lnTo>
                    <a:pt x="1248" y="376"/>
                  </a:lnTo>
                  <a:lnTo>
                    <a:pt x="1211" y="399"/>
                  </a:lnTo>
                  <a:lnTo>
                    <a:pt x="1165" y="423"/>
                  </a:lnTo>
                  <a:lnTo>
                    <a:pt x="1139" y="435"/>
                  </a:lnTo>
                  <a:lnTo>
                    <a:pt x="1110" y="446"/>
                  </a:lnTo>
                  <a:lnTo>
                    <a:pt x="1078" y="457"/>
                  </a:lnTo>
                  <a:lnTo>
                    <a:pt x="1044" y="467"/>
                  </a:lnTo>
                  <a:lnTo>
                    <a:pt x="1008" y="476"/>
                  </a:lnTo>
                  <a:lnTo>
                    <a:pt x="968" y="485"/>
                  </a:lnTo>
                  <a:lnTo>
                    <a:pt x="892" y="500"/>
                  </a:lnTo>
                  <a:lnTo>
                    <a:pt x="822" y="515"/>
                  </a:lnTo>
                  <a:lnTo>
                    <a:pt x="759" y="532"/>
                  </a:lnTo>
                  <a:lnTo>
                    <a:pt x="699" y="552"/>
                  </a:lnTo>
                  <a:lnTo>
                    <a:pt x="640" y="572"/>
                  </a:lnTo>
                  <a:lnTo>
                    <a:pt x="582" y="598"/>
                  </a:lnTo>
                  <a:lnTo>
                    <a:pt x="520" y="627"/>
                  </a:lnTo>
                  <a:lnTo>
                    <a:pt x="453" y="662"/>
                  </a:lnTo>
                  <a:lnTo>
                    <a:pt x="420" y="679"/>
                  </a:lnTo>
                  <a:lnTo>
                    <a:pt x="384" y="695"/>
                  </a:lnTo>
                  <a:lnTo>
                    <a:pt x="346" y="709"/>
                  </a:lnTo>
                  <a:lnTo>
                    <a:pt x="307" y="720"/>
                  </a:lnTo>
                  <a:lnTo>
                    <a:pt x="267" y="730"/>
                  </a:lnTo>
                  <a:lnTo>
                    <a:pt x="225" y="735"/>
                  </a:lnTo>
                  <a:lnTo>
                    <a:pt x="182" y="736"/>
                  </a:lnTo>
                  <a:lnTo>
                    <a:pt x="139" y="733"/>
                  </a:lnTo>
                  <a:lnTo>
                    <a:pt x="178" y="711"/>
                  </a:lnTo>
                  <a:lnTo>
                    <a:pt x="210" y="696"/>
                  </a:lnTo>
                  <a:lnTo>
                    <a:pt x="261" y="673"/>
                  </a:lnTo>
                  <a:lnTo>
                    <a:pt x="305" y="654"/>
                  </a:lnTo>
                  <a:lnTo>
                    <a:pt x="329" y="640"/>
                  </a:lnTo>
                  <a:lnTo>
                    <a:pt x="355" y="624"/>
                  </a:lnTo>
                  <a:lnTo>
                    <a:pt x="384" y="605"/>
                  </a:lnTo>
                  <a:lnTo>
                    <a:pt x="413" y="583"/>
                  </a:lnTo>
                  <a:lnTo>
                    <a:pt x="441" y="561"/>
                  </a:lnTo>
                  <a:lnTo>
                    <a:pt x="468" y="536"/>
                  </a:lnTo>
                  <a:lnTo>
                    <a:pt x="493" y="509"/>
                  </a:lnTo>
                  <a:lnTo>
                    <a:pt x="519" y="479"/>
                  </a:lnTo>
                  <a:lnTo>
                    <a:pt x="543" y="447"/>
                  </a:lnTo>
                  <a:lnTo>
                    <a:pt x="566" y="411"/>
                  </a:lnTo>
                  <a:lnTo>
                    <a:pt x="587" y="373"/>
                  </a:lnTo>
                  <a:lnTo>
                    <a:pt x="605" y="334"/>
                  </a:lnTo>
                  <a:lnTo>
                    <a:pt x="621" y="296"/>
                  </a:lnTo>
                  <a:lnTo>
                    <a:pt x="634" y="258"/>
                  </a:lnTo>
                  <a:lnTo>
                    <a:pt x="645" y="223"/>
                  </a:lnTo>
                  <a:lnTo>
                    <a:pt x="653" y="191"/>
                  </a:lnTo>
                  <a:lnTo>
                    <a:pt x="658" y="163"/>
                  </a:lnTo>
                  <a:lnTo>
                    <a:pt x="661" y="142"/>
                  </a:lnTo>
                  <a:lnTo>
                    <a:pt x="663" y="106"/>
                  </a:lnTo>
                  <a:lnTo>
                    <a:pt x="662" y="77"/>
                  </a:lnTo>
                  <a:lnTo>
                    <a:pt x="663" y="53"/>
                  </a:lnTo>
                  <a:lnTo>
                    <a:pt x="665" y="42"/>
                  </a:lnTo>
                  <a:lnTo>
                    <a:pt x="668" y="32"/>
                  </a:lnTo>
                  <a:lnTo>
                    <a:pt x="673" y="15"/>
                  </a:lnTo>
                  <a:lnTo>
                    <a:pt x="673" y="8"/>
                  </a:lnTo>
                  <a:lnTo>
                    <a:pt x="671" y="4"/>
                  </a:lnTo>
                  <a:lnTo>
                    <a:pt x="669" y="0"/>
                  </a:lnTo>
                  <a:lnTo>
                    <a:pt x="664" y="1"/>
                  </a:lnTo>
                  <a:lnTo>
                    <a:pt x="658" y="6"/>
                  </a:lnTo>
                  <a:lnTo>
                    <a:pt x="650" y="14"/>
                  </a:lnTo>
                  <a:lnTo>
                    <a:pt x="625" y="44"/>
                  </a:lnTo>
                  <a:lnTo>
                    <a:pt x="588" y="84"/>
                  </a:lnTo>
                  <a:lnTo>
                    <a:pt x="541" y="131"/>
                  </a:lnTo>
                  <a:lnTo>
                    <a:pt x="514" y="155"/>
                  </a:lnTo>
                  <a:lnTo>
                    <a:pt x="486" y="179"/>
                  </a:lnTo>
                  <a:lnTo>
                    <a:pt x="428" y="226"/>
                  </a:lnTo>
                  <a:lnTo>
                    <a:pt x="402" y="252"/>
                  </a:lnTo>
                  <a:lnTo>
                    <a:pt x="374" y="280"/>
                  </a:lnTo>
                  <a:lnTo>
                    <a:pt x="348" y="309"/>
                  </a:lnTo>
                  <a:lnTo>
                    <a:pt x="322" y="343"/>
                  </a:lnTo>
                  <a:lnTo>
                    <a:pt x="299" y="381"/>
                  </a:lnTo>
                  <a:lnTo>
                    <a:pt x="275" y="424"/>
                  </a:lnTo>
                  <a:lnTo>
                    <a:pt x="237" y="504"/>
                  </a:lnTo>
                  <a:lnTo>
                    <a:pt x="222" y="538"/>
                  </a:lnTo>
                  <a:lnTo>
                    <a:pt x="205" y="569"/>
                  </a:lnTo>
                  <a:lnTo>
                    <a:pt x="187" y="598"/>
                  </a:lnTo>
                  <a:lnTo>
                    <a:pt x="165" y="627"/>
                  </a:lnTo>
                  <a:lnTo>
                    <a:pt x="137" y="656"/>
                  </a:lnTo>
                  <a:lnTo>
                    <a:pt x="101" y="685"/>
                  </a:lnTo>
                  <a:lnTo>
                    <a:pt x="38" y="734"/>
                  </a:lnTo>
                  <a:lnTo>
                    <a:pt x="18" y="750"/>
                  </a:lnTo>
                  <a:lnTo>
                    <a:pt x="5" y="763"/>
                  </a:lnTo>
                  <a:lnTo>
                    <a:pt x="0" y="770"/>
                  </a:lnTo>
                  <a:lnTo>
                    <a:pt x="0" y="773"/>
                  </a:lnTo>
                  <a:lnTo>
                    <a:pt x="2" y="775"/>
                  </a:lnTo>
                  <a:lnTo>
                    <a:pt x="12" y="777"/>
                  </a:lnTo>
                  <a:lnTo>
                    <a:pt x="28" y="778"/>
                  </a:lnTo>
                  <a:lnTo>
                    <a:pt x="86" y="7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6" name="Freeform 43"/>
            <p:cNvSpPr>
              <a:spLocks/>
            </p:cNvSpPr>
            <p:nvPr userDrawn="1"/>
          </p:nvSpPr>
          <p:spPr bwMode="auto">
            <a:xfrm>
              <a:off x="1209676" y="885826"/>
              <a:ext cx="180975" cy="171450"/>
            </a:xfrm>
            <a:custGeom>
              <a:avLst/>
              <a:gdLst>
                <a:gd name="T0" fmla="*/ 214 w 1021"/>
                <a:gd name="T1" fmla="*/ 901 h 970"/>
                <a:gd name="T2" fmla="*/ 451 w 1021"/>
                <a:gd name="T3" fmla="*/ 818 h 970"/>
                <a:gd name="T4" fmla="*/ 548 w 1021"/>
                <a:gd name="T5" fmla="*/ 775 h 970"/>
                <a:gd name="T6" fmla="*/ 631 w 1021"/>
                <a:gd name="T7" fmla="*/ 728 h 970"/>
                <a:gd name="T8" fmla="*/ 686 w 1021"/>
                <a:gd name="T9" fmla="*/ 688 h 970"/>
                <a:gd name="T10" fmla="*/ 739 w 1021"/>
                <a:gd name="T11" fmla="*/ 639 h 970"/>
                <a:gd name="T12" fmla="*/ 787 w 1021"/>
                <a:gd name="T13" fmla="*/ 582 h 970"/>
                <a:gd name="T14" fmla="*/ 829 w 1021"/>
                <a:gd name="T15" fmla="*/ 515 h 970"/>
                <a:gd name="T16" fmla="*/ 911 w 1021"/>
                <a:gd name="T17" fmla="*/ 334 h 970"/>
                <a:gd name="T18" fmla="*/ 983 w 1021"/>
                <a:gd name="T19" fmla="*/ 171 h 970"/>
                <a:gd name="T20" fmla="*/ 1011 w 1021"/>
                <a:gd name="T21" fmla="*/ 97 h 970"/>
                <a:gd name="T22" fmla="*/ 1021 w 1021"/>
                <a:gd name="T23" fmla="*/ 40 h 970"/>
                <a:gd name="T24" fmla="*/ 1019 w 1021"/>
                <a:gd name="T25" fmla="*/ 13 h 970"/>
                <a:gd name="T26" fmla="*/ 1013 w 1021"/>
                <a:gd name="T27" fmla="*/ 3 h 970"/>
                <a:gd name="T28" fmla="*/ 1005 w 1021"/>
                <a:gd name="T29" fmla="*/ 1 h 970"/>
                <a:gd name="T30" fmla="*/ 974 w 1021"/>
                <a:gd name="T31" fmla="*/ 47 h 970"/>
                <a:gd name="T32" fmla="*/ 873 w 1021"/>
                <a:gd name="T33" fmla="*/ 186 h 970"/>
                <a:gd name="T34" fmla="*/ 789 w 1021"/>
                <a:gd name="T35" fmla="*/ 283 h 970"/>
                <a:gd name="T36" fmla="*/ 749 w 1021"/>
                <a:gd name="T37" fmla="*/ 321 h 970"/>
                <a:gd name="T38" fmla="*/ 667 w 1021"/>
                <a:gd name="T39" fmla="*/ 385 h 970"/>
                <a:gd name="T40" fmla="*/ 503 w 1021"/>
                <a:gd name="T41" fmla="*/ 500 h 970"/>
                <a:gd name="T42" fmla="*/ 438 w 1021"/>
                <a:gd name="T43" fmla="*/ 552 h 970"/>
                <a:gd name="T44" fmla="*/ 329 w 1021"/>
                <a:gd name="T45" fmla="*/ 657 h 970"/>
                <a:gd name="T46" fmla="*/ 207 w 1021"/>
                <a:gd name="T47" fmla="*/ 783 h 970"/>
                <a:gd name="T48" fmla="*/ 167 w 1021"/>
                <a:gd name="T49" fmla="*/ 818 h 970"/>
                <a:gd name="T50" fmla="*/ 126 w 1021"/>
                <a:gd name="T51" fmla="*/ 844 h 970"/>
                <a:gd name="T52" fmla="*/ 174 w 1021"/>
                <a:gd name="T53" fmla="*/ 763 h 970"/>
                <a:gd name="T54" fmla="*/ 303 w 1021"/>
                <a:gd name="T55" fmla="*/ 567 h 970"/>
                <a:gd name="T56" fmla="*/ 335 w 1021"/>
                <a:gd name="T57" fmla="*/ 510 h 970"/>
                <a:gd name="T58" fmla="*/ 358 w 1021"/>
                <a:gd name="T59" fmla="*/ 447 h 970"/>
                <a:gd name="T60" fmla="*/ 366 w 1021"/>
                <a:gd name="T61" fmla="*/ 393 h 970"/>
                <a:gd name="T62" fmla="*/ 364 w 1021"/>
                <a:gd name="T63" fmla="*/ 188 h 970"/>
                <a:gd name="T64" fmla="*/ 358 w 1021"/>
                <a:gd name="T65" fmla="*/ 51 h 970"/>
                <a:gd name="T66" fmla="*/ 354 w 1021"/>
                <a:gd name="T67" fmla="*/ 44 h 970"/>
                <a:gd name="T68" fmla="*/ 348 w 1021"/>
                <a:gd name="T69" fmla="*/ 46 h 970"/>
                <a:gd name="T70" fmla="*/ 312 w 1021"/>
                <a:gd name="T71" fmla="*/ 89 h 970"/>
                <a:gd name="T72" fmla="*/ 248 w 1021"/>
                <a:gd name="T73" fmla="*/ 176 h 970"/>
                <a:gd name="T74" fmla="*/ 201 w 1021"/>
                <a:gd name="T75" fmla="*/ 249 h 970"/>
                <a:gd name="T76" fmla="*/ 160 w 1021"/>
                <a:gd name="T77" fmla="*/ 326 h 970"/>
                <a:gd name="T78" fmla="*/ 130 w 1021"/>
                <a:gd name="T79" fmla="*/ 404 h 970"/>
                <a:gd name="T80" fmla="*/ 108 w 1021"/>
                <a:gd name="T81" fmla="*/ 475 h 970"/>
                <a:gd name="T82" fmla="*/ 97 w 1021"/>
                <a:gd name="T83" fmla="*/ 531 h 970"/>
                <a:gd name="T84" fmla="*/ 94 w 1021"/>
                <a:gd name="T85" fmla="*/ 630 h 970"/>
                <a:gd name="T86" fmla="*/ 84 w 1021"/>
                <a:gd name="T87" fmla="*/ 714 h 970"/>
                <a:gd name="T88" fmla="*/ 49 w 1021"/>
                <a:gd name="T89" fmla="*/ 832 h 970"/>
                <a:gd name="T90" fmla="*/ 9 w 1021"/>
                <a:gd name="T91" fmla="*/ 942 h 970"/>
                <a:gd name="T92" fmla="*/ 0 w 1021"/>
                <a:gd name="T93" fmla="*/ 968 h 970"/>
                <a:gd name="T94" fmla="*/ 6 w 1021"/>
                <a:gd name="T95" fmla="*/ 970 h 970"/>
                <a:gd name="T96" fmla="*/ 39 w 1021"/>
                <a:gd name="T97" fmla="*/ 958 h 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21" h="970">
                  <a:moveTo>
                    <a:pt x="39" y="958"/>
                  </a:moveTo>
                  <a:lnTo>
                    <a:pt x="214" y="901"/>
                  </a:lnTo>
                  <a:lnTo>
                    <a:pt x="343" y="858"/>
                  </a:lnTo>
                  <a:lnTo>
                    <a:pt x="451" y="818"/>
                  </a:lnTo>
                  <a:lnTo>
                    <a:pt x="497" y="800"/>
                  </a:lnTo>
                  <a:lnTo>
                    <a:pt x="548" y="775"/>
                  </a:lnTo>
                  <a:lnTo>
                    <a:pt x="603" y="745"/>
                  </a:lnTo>
                  <a:lnTo>
                    <a:pt x="631" y="728"/>
                  </a:lnTo>
                  <a:lnTo>
                    <a:pt x="659" y="708"/>
                  </a:lnTo>
                  <a:lnTo>
                    <a:pt x="686" y="688"/>
                  </a:lnTo>
                  <a:lnTo>
                    <a:pt x="713" y="664"/>
                  </a:lnTo>
                  <a:lnTo>
                    <a:pt x="739" y="639"/>
                  </a:lnTo>
                  <a:lnTo>
                    <a:pt x="764" y="611"/>
                  </a:lnTo>
                  <a:lnTo>
                    <a:pt x="787" y="582"/>
                  </a:lnTo>
                  <a:lnTo>
                    <a:pt x="810" y="550"/>
                  </a:lnTo>
                  <a:lnTo>
                    <a:pt x="829" y="515"/>
                  </a:lnTo>
                  <a:lnTo>
                    <a:pt x="848" y="478"/>
                  </a:lnTo>
                  <a:lnTo>
                    <a:pt x="911" y="334"/>
                  </a:lnTo>
                  <a:lnTo>
                    <a:pt x="963" y="219"/>
                  </a:lnTo>
                  <a:lnTo>
                    <a:pt x="983" y="171"/>
                  </a:lnTo>
                  <a:lnTo>
                    <a:pt x="999" y="130"/>
                  </a:lnTo>
                  <a:lnTo>
                    <a:pt x="1011" y="97"/>
                  </a:lnTo>
                  <a:lnTo>
                    <a:pt x="1017" y="73"/>
                  </a:lnTo>
                  <a:lnTo>
                    <a:pt x="1021" y="40"/>
                  </a:lnTo>
                  <a:lnTo>
                    <a:pt x="1021" y="22"/>
                  </a:lnTo>
                  <a:lnTo>
                    <a:pt x="1019" y="13"/>
                  </a:lnTo>
                  <a:lnTo>
                    <a:pt x="1016" y="7"/>
                  </a:lnTo>
                  <a:lnTo>
                    <a:pt x="1013" y="3"/>
                  </a:lnTo>
                  <a:lnTo>
                    <a:pt x="1010" y="0"/>
                  </a:lnTo>
                  <a:lnTo>
                    <a:pt x="1005" y="1"/>
                  </a:lnTo>
                  <a:lnTo>
                    <a:pt x="1001" y="6"/>
                  </a:lnTo>
                  <a:lnTo>
                    <a:pt x="974" y="47"/>
                  </a:lnTo>
                  <a:lnTo>
                    <a:pt x="912" y="135"/>
                  </a:lnTo>
                  <a:lnTo>
                    <a:pt x="873" y="186"/>
                  </a:lnTo>
                  <a:lnTo>
                    <a:pt x="831" y="236"/>
                  </a:lnTo>
                  <a:lnTo>
                    <a:pt x="789" y="283"/>
                  </a:lnTo>
                  <a:lnTo>
                    <a:pt x="769" y="303"/>
                  </a:lnTo>
                  <a:lnTo>
                    <a:pt x="749" y="321"/>
                  </a:lnTo>
                  <a:lnTo>
                    <a:pt x="709" y="354"/>
                  </a:lnTo>
                  <a:lnTo>
                    <a:pt x="667" y="385"/>
                  </a:lnTo>
                  <a:lnTo>
                    <a:pt x="582" y="445"/>
                  </a:lnTo>
                  <a:lnTo>
                    <a:pt x="503" y="500"/>
                  </a:lnTo>
                  <a:lnTo>
                    <a:pt x="468" y="527"/>
                  </a:lnTo>
                  <a:lnTo>
                    <a:pt x="438" y="552"/>
                  </a:lnTo>
                  <a:lnTo>
                    <a:pt x="384" y="603"/>
                  </a:lnTo>
                  <a:lnTo>
                    <a:pt x="329" y="657"/>
                  </a:lnTo>
                  <a:lnTo>
                    <a:pt x="229" y="761"/>
                  </a:lnTo>
                  <a:lnTo>
                    <a:pt x="207" y="783"/>
                  </a:lnTo>
                  <a:lnTo>
                    <a:pt x="185" y="803"/>
                  </a:lnTo>
                  <a:lnTo>
                    <a:pt x="167" y="818"/>
                  </a:lnTo>
                  <a:lnTo>
                    <a:pt x="150" y="830"/>
                  </a:lnTo>
                  <a:lnTo>
                    <a:pt x="126" y="844"/>
                  </a:lnTo>
                  <a:lnTo>
                    <a:pt x="118" y="848"/>
                  </a:lnTo>
                  <a:lnTo>
                    <a:pt x="174" y="763"/>
                  </a:lnTo>
                  <a:lnTo>
                    <a:pt x="266" y="622"/>
                  </a:lnTo>
                  <a:lnTo>
                    <a:pt x="303" y="567"/>
                  </a:lnTo>
                  <a:lnTo>
                    <a:pt x="320" y="539"/>
                  </a:lnTo>
                  <a:lnTo>
                    <a:pt x="335" y="510"/>
                  </a:lnTo>
                  <a:lnTo>
                    <a:pt x="349" y="480"/>
                  </a:lnTo>
                  <a:lnTo>
                    <a:pt x="358" y="447"/>
                  </a:lnTo>
                  <a:lnTo>
                    <a:pt x="364" y="412"/>
                  </a:lnTo>
                  <a:lnTo>
                    <a:pt x="366" y="393"/>
                  </a:lnTo>
                  <a:lnTo>
                    <a:pt x="367" y="373"/>
                  </a:lnTo>
                  <a:lnTo>
                    <a:pt x="364" y="188"/>
                  </a:lnTo>
                  <a:lnTo>
                    <a:pt x="360" y="65"/>
                  </a:lnTo>
                  <a:lnTo>
                    <a:pt x="358" y="51"/>
                  </a:lnTo>
                  <a:lnTo>
                    <a:pt x="356" y="46"/>
                  </a:lnTo>
                  <a:lnTo>
                    <a:pt x="354" y="44"/>
                  </a:lnTo>
                  <a:lnTo>
                    <a:pt x="351" y="44"/>
                  </a:lnTo>
                  <a:lnTo>
                    <a:pt x="348" y="46"/>
                  </a:lnTo>
                  <a:lnTo>
                    <a:pt x="336" y="58"/>
                  </a:lnTo>
                  <a:lnTo>
                    <a:pt x="312" y="89"/>
                  </a:lnTo>
                  <a:lnTo>
                    <a:pt x="272" y="143"/>
                  </a:lnTo>
                  <a:lnTo>
                    <a:pt x="248" y="176"/>
                  </a:lnTo>
                  <a:lnTo>
                    <a:pt x="224" y="211"/>
                  </a:lnTo>
                  <a:lnTo>
                    <a:pt x="201" y="249"/>
                  </a:lnTo>
                  <a:lnTo>
                    <a:pt x="179" y="287"/>
                  </a:lnTo>
                  <a:lnTo>
                    <a:pt x="160" y="326"/>
                  </a:lnTo>
                  <a:lnTo>
                    <a:pt x="143" y="366"/>
                  </a:lnTo>
                  <a:lnTo>
                    <a:pt x="130" y="404"/>
                  </a:lnTo>
                  <a:lnTo>
                    <a:pt x="117" y="441"/>
                  </a:lnTo>
                  <a:lnTo>
                    <a:pt x="108" y="475"/>
                  </a:lnTo>
                  <a:lnTo>
                    <a:pt x="101" y="505"/>
                  </a:lnTo>
                  <a:lnTo>
                    <a:pt x="97" y="531"/>
                  </a:lnTo>
                  <a:lnTo>
                    <a:pt x="96" y="551"/>
                  </a:lnTo>
                  <a:lnTo>
                    <a:pt x="94" y="630"/>
                  </a:lnTo>
                  <a:lnTo>
                    <a:pt x="90" y="674"/>
                  </a:lnTo>
                  <a:lnTo>
                    <a:pt x="84" y="714"/>
                  </a:lnTo>
                  <a:lnTo>
                    <a:pt x="71" y="765"/>
                  </a:lnTo>
                  <a:lnTo>
                    <a:pt x="49" y="832"/>
                  </a:lnTo>
                  <a:lnTo>
                    <a:pt x="28" y="897"/>
                  </a:lnTo>
                  <a:lnTo>
                    <a:pt x="9" y="942"/>
                  </a:lnTo>
                  <a:lnTo>
                    <a:pt x="1" y="963"/>
                  </a:lnTo>
                  <a:lnTo>
                    <a:pt x="0" y="968"/>
                  </a:lnTo>
                  <a:lnTo>
                    <a:pt x="2" y="970"/>
                  </a:lnTo>
                  <a:lnTo>
                    <a:pt x="6" y="970"/>
                  </a:lnTo>
                  <a:lnTo>
                    <a:pt x="14" y="968"/>
                  </a:lnTo>
                  <a:lnTo>
                    <a:pt x="39" y="9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7" name="Freeform 44"/>
            <p:cNvSpPr>
              <a:spLocks/>
            </p:cNvSpPr>
            <p:nvPr userDrawn="1"/>
          </p:nvSpPr>
          <p:spPr bwMode="auto">
            <a:xfrm>
              <a:off x="1293813" y="877888"/>
              <a:ext cx="82550" cy="74613"/>
            </a:xfrm>
            <a:custGeom>
              <a:avLst/>
              <a:gdLst>
                <a:gd name="T0" fmla="*/ 469 w 469"/>
                <a:gd name="T1" fmla="*/ 0 h 420"/>
                <a:gd name="T2" fmla="*/ 406 w 469"/>
                <a:gd name="T3" fmla="*/ 70 h 420"/>
                <a:gd name="T4" fmla="*/ 346 w 469"/>
                <a:gd name="T5" fmla="*/ 134 h 420"/>
                <a:gd name="T6" fmla="*/ 314 w 469"/>
                <a:gd name="T7" fmla="*/ 166 h 420"/>
                <a:gd name="T8" fmla="*/ 284 w 469"/>
                <a:gd name="T9" fmla="*/ 195 h 420"/>
                <a:gd name="T10" fmla="*/ 216 w 469"/>
                <a:gd name="T11" fmla="*/ 258 h 420"/>
                <a:gd name="T12" fmla="*/ 142 w 469"/>
                <a:gd name="T13" fmla="*/ 324 h 420"/>
                <a:gd name="T14" fmla="*/ 80 w 469"/>
                <a:gd name="T15" fmla="*/ 379 h 420"/>
                <a:gd name="T16" fmla="*/ 49 w 469"/>
                <a:gd name="T17" fmla="*/ 410 h 420"/>
                <a:gd name="T18" fmla="*/ 39 w 469"/>
                <a:gd name="T19" fmla="*/ 419 h 420"/>
                <a:gd name="T20" fmla="*/ 35 w 469"/>
                <a:gd name="T21" fmla="*/ 420 h 420"/>
                <a:gd name="T22" fmla="*/ 33 w 469"/>
                <a:gd name="T23" fmla="*/ 420 h 420"/>
                <a:gd name="T24" fmla="*/ 30 w 469"/>
                <a:gd name="T25" fmla="*/ 416 h 420"/>
                <a:gd name="T26" fmla="*/ 29 w 469"/>
                <a:gd name="T27" fmla="*/ 411 h 420"/>
                <a:gd name="T28" fmla="*/ 27 w 469"/>
                <a:gd name="T29" fmla="*/ 398 h 420"/>
                <a:gd name="T30" fmla="*/ 22 w 469"/>
                <a:gd name="T31" fmla="*/ 295 h 420"/>
                <a:gd name="T32" fmla="*/ 18 w 469"/>
                <a:gd name="T33" fmla="*/ 221 h 420"/>
                <a:gd name="T34" fmla="*/ 11 w 469"/>
                <a:gd name="T35" fmla="*/ 156 h 420"/>
                <a:gd name="T36" fmla="*/ 4 w 469"/>
                <a:gd name="T37" fmla="*/ 101 h 420"/>
                <a:gd name="T38" fmla="*/ 1 w 469"/>
                <a:gd name="T39" fmla="*/ 52 h 420"/>
                <a:gd name="T40" fmla="*/ 0 w 469"/>
                <a:gd name="T41" fmla="*/ 0 h 420"/>
                <a:gd name="T42" fmla="*/ 170 w 469"/>
                <a:gd name="T43" fmla="*/ 0 h 420"/>
                <a:gd name="T44" fmla="*/ 148 w 469"/>
                <a:gd name="T45" fmla="*/ 60 h 420"/>
                <a:gd name="T46" fmla="*/ 130 w 469"/>
                <a:gd name="T47" fmla="*/ 112 h 420"/>
                <a:gd name="T48" fmla="*/ 117 w 469"/>
                <a:gd name="T49" fmla="*/ 156 h 420"/>
                <a:gd name="T50" fmla="*/ 109 w 469"/>
                <a:gd name="T51" fmla="*/ 188 h 420"/>
                <a:gd name="T52" fmla="*/ 106 w 469"/>
                <a:gd name="T53" fmla="*/ 209 h 420"/>
                <a:gd name="T54" fmla="*/ 105 w 469"/>
                <a:gd name="T55" fmla="*/ 226 h 420"/>
                <a:gd name="T56" fmla="*/ 110 w 469"/>
                <a:gd name="T57" fmla="*/ 220 h 420"/>
                <a:gd name="T58" fmla="*/ 125 w 469"/>
                <a:gd name="T59" fmla="*/ 199 h 420"/>
                <a:gd name="T60" fmla="*/ 146 w 469"/>
                <a:gd name="T61" fmla="*/ 162 h 420"/>
                <a:gd name="T62" fmla="*/ 160 w 469"/>
                <a:gd name="T63" fmla="*/ 135 h 420"/>
                <a:gd name="T64" fmla="*/ 173 w 469"/>
                <a:gd name="T65" fmla="*/ 104 h 420"/>
                <a:gd name="T66" fmla="*/ 208 w 469"/>
                <a:gd name="T67" fmla="*/ 18 h 420"/>
                <a:gd name="T68" fmla="*/ 214 w 469"/>
                <a:gd name="T69" fmla="*/ 0 h 420"/>
                <a:gd name="T70" fmla="*/ 469 w 469"/>
                <a:gd name="T7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69" h="420">
                  <a:moveTo>
                    <a:pt x="469" y="0"/>
                  </a:moveTo>
                  <a:lnTo>
                    <a:pt x="406" y="70"/>
                  </a:lnTo>
                  <a:lnTo>
                    <a:pt x="346" y="134"/>
                  </a:lnTo>
                  <a:lnTo>
                    <a:pt x="314" y="166"/>
                  </a:lnTo>
                  <a:lnTo>
                    <a:pt x="284" y="195"/>
                  </a:lnTo>
                  <a:lnTo>
                    <a:pt x="216" y="258"/>
                  </a:lnTo>
                  <a:lnTo>
                    <a:pt x="142" y="324"/>
                  </a:lnTo>
                  <a:lnTo>
                    <a:pt x="80" y="379"/>
                  </a:lnTo>
                  <a:lnTo>
                    <a:pt x="49" y="410"/>
                  </a:lnTo>
                  <a:lnTo>
                    <a:pt x="39" y="419"/>
                  </a:lnTo>
                  <a:lnTo>
                    <a:pt x="35" y="420"/>
                  </a:lnTo>
                  <a:lnTo>
                    <a:pt x="33" y="420"/>
                  </a:lnTo>
                  <a:lnTo>
                    <a:pt x="30" y="416"/>
                  </a:lnTo>
                  <a:lnTo>
                    <a:pt x="29" y="411"/>
                  </a:lnTo>
                  <a:lnTo>
                    <a:pt x="27" y="398"/>
                  </a:lnTo>
                  <a:lnTo>
                    <a:pt x="22" y="295"/>
                  </a:lnTo>
                  <a:lnTo>
                    <a:pt x="18" y="221"/>
                  </a:lnTo>
                  <a:lnTo>
                    <a:pt x="11" y="156"/>
                  </a:lnTo>
                  <a:lnTo>
                    <a:pt x="4" y="101"/>
                  </a:lnTo>
                  <a:lnTo>
                    <a:pt x="1" y="52"/>
                  </a:lnTo>
                  <a:lnTo>
                    <a:pt x="0" y="0"/>
                  </a:lnTo>
                  <a:lnTo>
                    <a:pt x="170" y="0"/>
                  </a:lnTo>
                  <a:lnTo>
                    <a:pt x="148" y="60"/>
                  </a:lnTo>
                  <a:lnTo>
                    <a:pt x="130" y="112"/>
                  </a:lnTo>
                  <a:lnTo>
                    <a:pt x="117" y="156"/>
                  </a:lnTo>
                  <a:lnTo>
                    <a:pt x="109" y="188"/>
                  </a:lnTo>
                  <a:lnTo>
                    <a:pt x="106" y="209"/>
                  </a:lnTo>
                  <a:lnTo>
                    <a:pt x="105" y="226"/>
                  </a:lnTo>
                  <a:lnTo>
                    <a:pt x="110" y="220"/>
                  </a:lnTo>
                  <a:lnTo>
                    <a:pt x="125" y="199"/>
                  </a:lnTo>
                  <a:lnTo>
                    <a:pt x="146" y="162"/>
                  </a:lnTo>
                  <a:lnTo>
                    <a:pt x="160" y="135"/>
                  </a:lnTo>
                  <a:lnTo>
                    <a:pt x="173" y="104"/>
                  </a:lnTo>
                  <a:lnTo>
                    <a:pt x="208" y="18"/>
                  </a:lnTo>
                  <a:lnTo>
                    <a:pt x="214" y="0"/>
                  </a:lnTo>
                  <a:lnTo>
                    <a:pt x="46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8" name="Freeform 45"/>
            <p:cNvSpPr>
              <a:spLocks/>
            </p:cNvSpPr>
            <p:nvPr userDrawn="1"/>
          </p:nvSpPr>
          <p:spPr bwMode="auto">
            <a:xfrm>
              <a:off x="1341438" y="474663"/>
              <a:ext cx="53975" cy="138113"/>
            </a:xfrm>
            <a:custGeom>
              <a:avLst/>
              <a:gdLst>
                <a:gd name="T0" fmla="*/ 302 w 302"/>
                <a:gd name="T1" fmla="*/ 781 h 781"/>
                <a:gd name="T2" fmla="*/ 302 w 302"/>
                <a:gd name="T3" fmla="*/ 755 h 781"/>
                <a:gd name="T4" fmla="*/ 301 w 302"/>
                <a:gd name="T5" fmla="*/ 723 h 781"/>
                <a:gd name="T6" fmla="*/ 297 w 302"/>
                <a:gd name="T7" fmla="*/ 680 h 781"/>
                <a:gd name="T8" fmla="*/ 291 w 302"/>
                <a:gd name="T9" fmla="*/ 629 h 781"/>
                <a:gd name="T10" fmla="*/ 281 w 302"/>
                <a:gd name="T11" fmla="*/ 570 h 781"/>
                <a:gd name="T12" fmla="*/ 268 w 302"/>
                <a:gd name="T13" fmla="*/ 505 h 781"/>
                <a:gd name="T14" fmla="*/ 248 w 302"/>
                <a:gd name="T15" fmla="*/ 436 h 781"/>
                <a:gd name="T16" fmla="*/ 225 w 302"/>
                <a:gd name="T17" fmla="*/ 368 h 781"/>
                <a:gd name="T18" fmla="*/ 202 w 302"/>
                <a:gd name="T19" fmla="*/ 307 h 781"/>
                <a:gd name="T20" fmla="*/ 177 w 302"/>
                <a:gd name="T21" fmla="*/ 249 h 781"/>
                <a:gd name="T22" fmla="*/ 151 w 302"/>
                <a:gd name="T23" fmla="*/ 195 h 781"/>
                <a:gd name="T24" fmla="*/ 122 w 302"/>
                <a:gd name="T25" fmla="*/ 146 h 781"/>
                <a:gd name="T26" fmla="*/ 93 w 302"/>
                <a:gd name="T27" fmla="*/ 99 h 781"/>
                <a:gd name="T28" fmla="*/ 59 w 302"/>
                <a:gd name="T29" fmla="*/ 54 h 781"/>
                <a:gd name="T30" fmla="*/ 23 w 302"/>
                <a:gd name="T31" fmla="*/ 11 h 781"/>
                <a:gd name="T32" fmla="*/ 13 w 302"/>
                <a:gd name="T33" fmla="*/ 3 h 781"/>
                <a:gd name="T34" fmla="*/ 8 w 302"/>
                <a:gd name="T35" fmla="*/ 1 h 781"/>
                <a:gd name="T36" fmla="*/ 4 w 302"/>
                <a:gd name="T37" fmla="*/ 0 h 781"/>
                <a:gd name="T38" fmla="*/ 1 w 302"/>
                <a:gd name="T39" fmla="*/ 1 h 781"/>
                <a:gd name="T40" fmla="*/ 0 w 302"/>
                <a:gd name="T41" fmla="*/ 5 h 781"/>
                <a:gd name="T42" fmla="*/ 0 w 302"/>
                <a:gd name="T43" fmla="*/ 10 h 781"/>
                <a:gd name="T44" fmla="*/ 2 w 302"/>
                <a:gd name="T45" fmla="*/ 19 h 781"/>
                <a:gd name="T46" fmla="*/ 16 w 302"/>
                <a:gd name="T47" fmla="*/ 56 h 781"/>
                <a:gd name="T48" fmla="*/ 28 w 302"/>
                <a:gd name="T49" fmla="*/ 88 h 781"/>
                <a:gd name="T50" fmla="*/ 39 w 302"/>
                <a:gd name="T51" fmla="*/ 131 h 781"/>
                <a:gd name="T52" fmla="*/ 49 w 302"/>
                <a:gd name="T53" fmla="*/ 184 h 781"/>
                <a:gd name="T54" fmla="*/ 59 w 302"/>
                <a:gd name="T55" fmla="*/ 249 h 781"/>
                <a:gd name="T56" fmla="*/ 63 w 302"/>
                <a:gd name="T57" fmla="*/ 285 h 781"/>
                <a:gd name="T58" fmla="*/ 65 w 302"/>
                <a:gd name="T59" fmla="*/ 325 h 781"/>
                <a:gd name="T60" fmla="*/ 67 w 302"/>
                <a:gd name="T61" fmla="*/ 367 h 781"/>
                <a:gd name="T62" fmla="*/ 68 w 302"/>
                <a:gd name="T63" fmla="*/ 414 h 781"/>
                <a:gd name="T64" fmla="*/ 66 w 302"/>
                <a:gd name="T65" fmla="*/ 541 h 781"/>
                <a:gd name="T66" fmla="*/ 63 w 302"/>
                <a:gd name="T67" fmla="*/ 595 h 781"/>
                <a:gd name="T68" fmla="*/ 60 w 302"/>
                <a:gd name="T69" fmla="*/ 650 h 781"/>
                <a:gd name="T70" fmla="*/ 59 w 302"/>
                <a:gd name="T71" fmla="*/ 701 h 781"/>
                <a:gd name="T72" fmla="*/ 59 w 302"/>
                <a:gd name="T73" fmla="*/ 781 h 781"/>
                <a:gd name="T74" fmla="*/ 302 w 302"/>
                <a:gd name="T75" fmla="*/ 781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2" h="781">
                  <a:moveTo>
                    <a:pt x="302" y="781"/>
                  </a:moveTo>
                  <a:lnTo>
                    <a:pt x="302" y="755"/>
                  </a:lnTo>
                  <a:lnTo>
                    <a:pt x="301" y="723"/>
                  </a:lnTo>
                  <a:lnTo>
                    <a:pt x="297" y="680"/>
                  </a:lnTo>
                  <a:lnTo>
                    <a:pt x="291" y="629"/>
                  </a:lnTo>
                  <a:lnTo>
                    <a:pt x="281" y="570"/>
                  </a:lnTo>
                  <a:lnTo>
                    <a:pt x="268" y="505"/>
                  </a:lnTo>
                  <a:lnTo>
                    <a:pt x="248" y="436"/>
                  </a:lnTo>
                  <a:lnTo>
                    <a:pt x="225" y="368"/>
                  </a:lnTo>
                  <a:lnTo>
                    <a:pt x="202" y="307"/>
                  </a:lnTo>
                  <a:lnTo>
                    <a:pt x="177" y="249"/>
                  </a:lnTo>
                  <a:lnTo>
                    <a:pt x="151" y="195"/>
                  </a:lnTo>
                  <a:lnTo>
                    <a:pt x="122" y="146"/>
                  </a:lnTo>
                  <a:lnTo>
                    <a:pt x="93" y="99"/>
                  </a:lnTo>
                  <a:lnTo>
                    <a:pt x="59" y="54"/>
                  </a:lnTo>
                  <a:lnTo>
                    <a:pt x="23" y="11"/>
                  </a:lnTo>
                  <a:lnTo>
                    <a:pt x="13" y="3"/>
                  </a:lnTo>
                  <a:lnTo>
                    <a:pt x="8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0" y="10"/>
                  </a:lnTo>
                  <a:lnTo>
                    <a:pt x="2" y="19"/>
                  </a:lnTo>
                  <a:lnTo>
                    <a:pt x="16" y="56"/>
                  </a:lnTo>
                  <a:lnTo>
                    <a:pt x="28" y="88"/>
                  </a:lnTo>
                  <a:lnTo>
                    <a:pt x="39" y="131"/>
                  </a:lnTo>
                  <a:lnTo>
                    <a:pt x="49" y="184"/>
                  </a:lnTo>
                  <a:lnTo>
                    <a:pt x="59" y="249"/>
                  </a:lnTo>
                  <a:lnTo>
                    <a:pt x="63" y="285"/>
                  </a:lnTo>
                  <a:lnTo>
                    <a:pt x="65" y="325"/>
                  </a:lnTo>
                  <a:lnTo>
                    <a:pt x="67" y="367"/>
                  </a:lnTo>
                  <a:lnTo>
                    <a:pt x="68" y="414"/>
                  </a:lnTo>
                  <a:lnTo>
                    <a:pt x="66" y="541"/>
                  </a:lnTo>
                  <a:lnTo>
                    <a:pt x="63" y="595"/>
                  </a:lnTo>
                  <a:lnTo>
                    <a:pt x="60" y="650"/>
                  </a:lnTo>
                  <a:lnTo>
                    <a:pt x="59" y="701"/>
                  </a:lnTo>
                  <a:lnTo>
                    <a:pt x="59" y="781"/>
                  </a:lnTo>
                  <a:lnTo>
                    <a:pt x="302" y="7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9" name="Freeform 46"/>
            <p:cNvSpPr>
              <a:spLocks/>
            </p:cNvSpPr>
            <p:nvPr userDrawn="1"/>
          </p:nvSpPr>
          <p:spPr bwMode="auto">
            <a:xfrm>
              <a:off x="1258888" y="531813"/>
              <a:ext cx="79375" cy="80963"/>
            </a:xfrm>
            <a:custGeom>
              <a:avLst/>
              <a:gdLst>
                <a:gd name="T0" fmla="*/ 450 w 450"/>
                <a:gd name="T1" fmla="*/ 457 h 457"/>
                <a:gd name="T2" fmla="*/ 367 w 450"/>
                <a:gd name="T3" fmla="*/ 379 h 457"/>
                <a:gd name="T4" fmla="*/ 282 w 450"/>
                <a:gd name="T5" fmla="*/ 297 h 457"/>
                <a:gd name="T6" fmla="*/ 233 w 450"/>
                <a:gd name="T7" fmla="*/ 248 h 457"/>
                <a:gd name="T8" fmla="*/ 185 w 450"/>
                <a:gd name="T9" fmla="*/ 199 h 457"/>
                <a:gd name="T10" fmla="*/ 107 w 450"/>
                <a:gd name="T11" fmla="*/ 115 h 457"/>
                <a:gd name="T12" fmla="*/ 61 w 450"/>
                <a:gd name="T13" fmla="*/ 65 h 457"/>
                <a:gd name="T14" fmla="*/ 38 w 450"/>
                <a:gd name="T15" fmla="*/ 36 h 457"/>
                <a:gd name="T16" fmla="*/ 25 w 450"/>
                <a:gd name="T17" fmla="*/ 18 h 457"/>
                <a:gd name="T18" fmla="*/ 20 w 450"/>
                <a:gd name="T19" fmla="*/ 10 h 457"/>
                <a:gd name="T20" fmla="*/ 15 w 450"/>
                <a:gd name="T21" fmla="*/ 5 h 457"/>
                <a:gd name="T22" fmla="*/ 10 w 450"/>
                <a:gd name="T23" fmla="*/ 1 h 457"/>
                <a:gd name="T24" fmla="*/ 6 w 450"/>
                <a:gd name="T25" fmla="*/ 0 h 457"/>
                <a:gd name="T26" fmla="*/ 2 w 450"/>
                <a:gd name="T27" fmla="*/ 1 h 457"/>
                <a:gd name="T28" fmla="*/ 0 w 450"/>
                <a:gd name="T29" fmla="*/ 5 h 457"/>
                <a:gd name="T30" fmla="*/ 0 w 450"/>
                <a:gd name="T31" fmla="*/ 12 h 457"/>
                <a:gd name="T32" fmla="*/ 2 w 450"/>
                <a:gd name="T33" fmla="*/ 23 h 457"/>
                <a:gd name="T34" fmla="*/ 19 w 450"/>
                <a:gd name="T35" fmla="*/ 80 h 457"/>
                <a:gd name="T36" fmla="*/ 56 w 450"/>
                <a:gd name="T37" fmla="*/ 188 h 457"/>
                <a:gd name="T38" fmla="*/ 81 w 450"/>
                <a:gd name="T39" fmla="*/ 252 h 457"/>
                <a:gd name="T40" fmla="*/ 109 w 450"/>
                <a:gd name="T41" fmla="*/ 320 h 457"/>
                <a:gd name="T42" fmla="*/ 141 w 450"/>
                <a:gd name="T43" fmla="*/ 390 h 457"/>
                <a:gd name="T44" fmla="*/ 176 w 450"/>
                <a:gd name="T45" fmla="*/ 457 h 457"/>
                <a:gd name="T46" fmla="*/ 450 w 450"/>
                <a:gd name="T47" fmla="*/ 457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50" h="457">
                  <a:moveTo>
                    <a:pt x="450" y="457"/>
                  </a:moveTo>
                  <a:lnTo>
                    <a:pt x="367" y="379"/>
                  </a:lnTo>
                  <a:lnTo>
                    <a:pt x="282" y="297"/>
                  </a:lnTo>
                  <a:lnTo>
                    <a:pt x="233" y="248"/>
                  </a:lnTo>
                  <a:lnTo>
                    <a:pt x="185" y="199"/>
                  </a:lnTo>
                  <a:lnTo>
                    <a:pt x="107" y="115"/>
                  </a:lnTo>
                  <a:lnTo>
                    <a:pt x="61" y="65"/>
                  </a:lnTo>
                  <a:lnTo>
                    <a:pt x="38" y="36"/>
                  </a:lnTo>
                  <a:lnTo>
                    <a:pt x="25" y="18"/>
                  </a:lnTo>
                  <a:lnTo>
                    <a:pt x="20" y="10"/>
                  </a:lnTo>
                  <a:lnTo>
                    <a:pt x="15" y="5"/>
                  </a:lnTo>
                  <a:lnTo>
                    <a:pt x="10" y="1"/>
                  </a:lnTo>
                  <a:lnTo>
                    <a:pt x="6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0" y="12"/>
                  </a:lnTo>
                  <a:lnTo>
                    <a:pt x="2" y="23"/>
                  </a:lnTo>
                  <a:lnTo>
                    <a:pt x="19" y="80"/>
                  </a:lnTo>
                  <a:lnTo>
                    <a:pt x="56" y="188"/>
                  </a:lnTo>
                  <a:lnTo>
                    <a:pt x="81" y="252"/>
                  </a:lnTo>
                  <a:lnTo>
                    <a:pt x="109" y="320"/>
                  </a:lnTo>
                  <a:lnTo>
                    <a:pt x="141" y="390"/>
                  </a:lnTo>
                  <a:lnTo>
                    <a:pt x="176" y="457"/>
                  </a:lnTo>
                  <a:lnTo>
                    <a:pt x="450" y="4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0" name="Freeform 47"/>
            <p:cNvSpPr>
              <a:spLocks/>
            </p:cNvSpPr>
            <p:nvPr userDrawn="1"/>
          </p:nvSpPr>
          <p:spPr bwMode="auto">
            <a:xfrm>
              <a:off x="1211263" y="400051"/>
              <a:ext cx="127000" cy="188913"/>
            </a:xfrm>
            <a:custGeom>
              <a:avLst/>
              <a:gdLst>
                <a:gd name="T0" fmla="*/ 720 w 722"/>
                <a:gd name="T1" fmla="*/ 587 h 1077"/>
                <a:gd name="T2" fmla="*/ 708 w 722"/>
                <a:gd name="T3" fmla="*/ 487 h 1077"/>
                <a:gd name="T4" fmla="*/ 692 w 722"/>
                <a:gd name="T5" fmla="*/ 418 h 1077"/>
                <a:gd name="T6" fmla="*/ 669 w 722"/>
                <a:gd name="T7" fmla="*/ 350 h 1077"/>
                <a:gd name="T8" fmla="*/ 638 w 722"/>
                <a:gd name="T9" fmla="*/ 283 h 1077"/>
                <a:gd name="T10" fmla="*/ 599 w 722"/>
                <a:gd name="T11" fmla="*/ 221 h 1077"/>
                <a:gd name="T12" fmla="*/ 550 w 722"/>
                <a:gd name="T13" fmla="*/ 162 h 1077"/>
                <a:gd name="T14" fmla="*/ 446 w 722"/>
                <a:gd name="T15" fmla="*/ 67 h 1077"/>
                <a:gd name="T16" fmla="*/ 380 w 722"/>
                <a:gd name="T17" fmla="*/ 4 h 1077"/>
                <a:gd name="T18" fmla="*/ 368 w 722"/>
                <a:gd name="T19" fmla="*/ 0 h 1077"/>
                <a:gd name="T20" fmla="*/ 365 w 722"/>
                <a:gd name="T21" fmla="*/ 7 h 1077"/>
                <a:gd name="T22" fmla="*/ 374 w 722"/>
                <a:gd name="T23" fmla="*/ 29 h 1077"/>
                <a:gd name="T24" fmla="*/ 409 w 722"/>
                <a:gd name="T25" fmla="*/ 97 h 1077"/>
                <a:gd name="T26" fmla="*/ 440 w 722"/>
                <a:gd name="T27" fmla="*/ 173 h 1077"/>
                <a:gd name="T28" fmla="*/ 472 w 722"/>
                <a:gd name="T29" fmla="*/ 277 h 1077"/>
                <a:gd name="T30" fmla="*/ 518 w 722"/>
                <a:gd name="T31" fmla="*/ 473 h 1077"/>
                <a:gd name="T32" fmla="*/ 576 w 722"/>
                <a:gd name="T33" fmla="*/ 702 h 1077"/>
                <a:gd name="T34" fmla="*/ 549 w 722"/>
                <a:gd name="T35" fmla="*/ 688 h 1077"/>
                <a:gd name="T36" fmla="*/ 496 w 722"/>
                <a:gd name="T37" fmla="*/ 608 h 1077"/>
                <a:gd name="T38" fmla="*/ 466 w 722"/>
                <a:gd name="T39" fmla="*/ 574 h 1077"/>
                <a:gd name="T40" fmla="*/ 429 w 722"/>
                <a:gd name="T41" fmla="*/ 541 h 1077"/>
                <a:gd name="T42" fmla="*/ 320 w 722"/>
                <a:gd name="T43" fmla="*/ 467 h 1077"/>
                <a:gd name="T44" fmla="*/ 200 w 722"/>
                <a:gd name="T45" fmla="*/ 386 h 1077"/>
                <a:gd name="T46" fmla="*/ 112 w 722"/>
                <a:gd name="T47" fmla="*/ 313 h 1077"/>
                <a:gd name="T48" fmla="*/ 54 w 722"/>
                <a:gd name="T49" fmla="*/ 256 h 1077"/>
                <a:gd name="T50" fmla="*/ 26 w 722"/>
                <a:gd name="T51" fmla="*/ 217 h 1077"/>
                <a:gd name="T52" fmla="*/ 11 w 722"/>
                <a:gd name="T53" fmla="*/ 198 h 1077"/>
                <a:gd name="T54" fmla="*/ 3 w 722"/>
                <a:gd name="T55" fmla="*/ 194 h 1077"/>
                <a:gd name="T56" fmla="*/ 0 w 722"/>
                <a:gd name="T57" fmla="*/ 203 h 1077"/>
                <a:gd name="T58" fmla="*/ 4 w 722"/>
                <a:gd name="T59" fmla="*/ 224 h 1077"/>
                <a:gd name="T60" fmla="*/ 24 w 722"/>
                <a:gd name="T61" fmla="*/ 279 h 1077"/>
                <a:gd name="T62" fmla="*/ 70 w 722"/>
                <a:gd name="T63" fmla="*/ 380 h 1077"/>
                <a:gd name="T64" fmla="*/ 124 w 722"/>
                <a:gd name="T65" fmla="*/ 472 h 1077"/>
                <a:gd name="T66" fmla="*/ 171 w 722"/>
                <a:gd name="T67" fmla="*/ 536 h 1077"/>
                <a:gd name="T68" fmla="*/ 225 w 722"/>
                <a:gd name="T69" fmla="*/ 599 h 1077"/>
                <a:gd name="T70" fmla="*/ 320 w 722"/>
                <a:gd name="T71" fmla="*/ 685 h 1077"/>
                <a:gd name="T72" fmla="*/ 447 w 722"/>
                <a:gd name="T73" fmla="*/ 794 h 1077"/>
                <a:gd name="T74" fmla="*/ 560 w 722"/>
                <a:gd name="T75" fmla="*/ 898 h 1077"/>
                <a:gd name="T76" fmla="*/ 608 w 722"/>
                <a:gd name="T77" fmla="*/ 950 h 1077"/>
                <a:gd name="T78" fmla="*/ 648 w 722"/>
                <a:gd name="T79" fmla="*/ 1000 h 1077"/>
                <a:gd name="T80" fmla="*/ 679 w 722"/>
                <a:gd name="T81" fmla="*/ 1052 h 1077"/>
                <a:gd name="T82" fmla="*/ 693 w 722"/>
                <a:gd name="T83" fmla="*/ 1074 h 1077"/>
                <a:gd name="T84" fmla="*/ 701 w 722"/>
                <a:gd name="T85" fmla="*/ 1076 h 1077"/>
                <a:gd name="T86" fmla="*/ 707 w 722"/>
                <a:gd name="T87" fmla="*/ 1061 h 1077"/>
                <a:gd name="T88" fmla="*/ 715 w 722"/>
                <a:gd name="T89" fmla="*/ 899 h 1077"/>
                <a:gd name="T90" fmla="*/ 721 w 722"/>
                <a:gd name="T91" fmla="*/ 720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22" h="1077">
                  <a:moveTo>
                    <a:pt x="722" y="651"/>
                  </a:moveTo>
                  <a:lnTo>
                    <a:pt x="720" y="587"/>
                  </a:lnTo>
                  <a:lnTo>
                    <a:pt x="713" y="521"/>
                  </a:lnTo>
                  <a:lnTo>
                    <a:pt x="708" y="487"/>
                  </a:lnTo>
                  <a:lnTo>
                    <a:pt x="701" y="452"/>
                  </a:lnTo>
                  <a:lnTo>
                    <a:pt x="692" y="418"/>
                  </a:lnTo>
                  <a:lnTo>
                    <a:pt x="681" y="384"/>
                  </a:lnTo>
                  <a:lnTo>
                    <a:pt x="669" y="350"/>
                  </a:lnTo>
                  <a:lnTo>
                    <a:pt x="655" y="316"/>
                  </a:lnTo>
                  <a:lnTo>
                    <a:pt x="638" y="283"/>
                  </a:lnTo>
                  <a:lnTo>
                    <a:pt x="620" y="252"/>
                  </a:lnTo>
                  <a:lnTo>
                    <a:pt x="599" y="221"/>
                  </a:lnTo>
                  <a:lnTo>
                    <a:pt x="575" y="191"/>
                  </a:lnTo>
                  <a:lnTo>
                    <a:pt x="550" y="162"/>
                  </a:lnTo>
                  <a:lnTo>
                    <a:pt x="521" y="134"/>
                  </a:lnTo>
                  <a:lnTo>
                    <a:pt x="446" y="67"/>
                  </a:lnTo>
                  <a:lnTo>
                    <a:pt x="397" y="20"/>
                  </a:lnTo>
                  <a:lnTo>
                    <a:pt x="380" y="4"/>
                  </a:lnTo>
                  <a:lnTo>
                    <a:pt x="373" y="1"/>
                  </a:lnTo>
                  <a:lnTo>
                    <a:pt x="368" y="0"/>
                  </a:lnTo>
                  <a:lnTo>
                    <a:pt x="365" y="2"/>
                  </a:lnTo>
                  <a:lnTo>
                    <a:pt x="365" y="7"/>
                  </a:lnTo>
                  <a:lnTo>
                    <a:pt x="367" y="17"/>
                  </a:lnTo>
                  <a:lnTo>
                    <a:pt x="374" y="29"/>
                  </a:lnTo>
                  <a:lnTo>
                    <a:pt x="395" y="69"/>
                  </a:lnTo>
                  <a:lnTo>
                    <a:pt x="409" y="97"/>
                  </a:lnTo>
                  <a:lnTo>
                    <a:pt x="424" y="132"/>
                  </a:lnTo>
                  <a:lnTo>
                    <a:pt x="440" y="173"/>
                  </a:lnTo>
                  <a:lnTo>
                    <a:pt x="457" y="222"/>
                  </a:lnTo>
                  <a:lnTo>
                    <a:pt x="472" y="277"/>
                  </a:lnTo>
                  <a:lnTo>
                    <a:pt x="488" y="342"/>
                  </a:lnTo>
                  <a:lnTo>
                    <a:pt x="518" y="473"/>
                  </a:lnTo>
                  <a:lnTo>
                    <a:pt x="546" y="592"/>
                  </a:lnTo>
                  <a:lnTo>
                    <a:pt x="576" y="702"/>
                  </a:lnTo>
                  <a:lnTo>
                    <a:pt x="609" y="802"/>
                  </a:lnTo>
                  <a:lnTo>
                    <a:pt x="549" y="688"/>
                  </a:lnTo>
                  <a:lnTo>
                    <a:pt x="523" y="645"/>
                  </a:lnTo>
                  <a:lnTo>
                    <a:pt x="496" y="608"/>
                  </a:lnTo>
                  <a:lnTo>
                    <a:pt x="482" y="590"/>
                  </a:lnTo>
                  <a:lnTo>
                    <a:pt x="466" y="574"/>
                  </a:lnTo>
                  <a:lnTo>
                    <a:pt x="449" y="557"/>
                  </a:lnTo>
                  <a:lnTo>
                    <a:pt x="429" y="541"/>
                  </a:lnTo>
                  <a:lnTo>
                    <a:pt x="382" y="506"/>
                  </a:lnTo>
                  <a:lnTo>
                    <a:pt x="320" y="467"/>
                  </a:lnTo>
                  <a:lnTo>
                    <a:pt x="255" y="426"/>
                  </a:lnTo>
                  <a:lnTo>
                    <a:pt x="200" y="386"/>
                  </a:lnTo>
                  <a:lnTo>
                    <a:pt x="151" y="348"/>
                  </a:lnTo>
                  <a:lnTo>
                    <a:pt x="112" y="313"/>
                  </a:lnTo>
                  <a:lnTo>
                    <a:pt x="79" y="282"/>
                  </a:lnTo>
                  <a:lnTo>
                    <a:pt x="54" y="256"/>
                  </a:lnTo>
                  <a:lnTo>
                    <a:pt x="37" y="233"/>
                  </a:lnTo>
                  <a:lnTo>
                    <a:pt x="26" y="217"/>
                  </a:lnTo>
                  <a:lnTo>
                    <a:pt x="17" y="205"/>
                  </a:lnTo>
                  <a:lnTo>
                    <a:pt x="11" y="198"/>
                  </a:lnTo>
                  <a:lnTo>
                    <a:pt x="6" y="194"/>
                  </a:lnTo>
                  <a:lnTo>
                    <a:pt x="3" y="194"/>
                  </a:lnTo>
                  <a:lnTo>
                    <a:pt x="0" y="197"/>
                  </a:lnTo>
                  <a:lnTo>
                    <a:pt x="0" y="203"/>
                  </a:lnTo>
                  <a:lnTo>
                    <a:pt x="1" y="212"/>
                  </a:lnTo>
                  <a:lnTo>
                    <a:pt x="4" y="224"/>
                  </a:lnTo>
                  <a:lnTo>
                    <a:pt x="11" y="244"/>
                  </a:lnTo>
                  <a:lnTo>
                    <a:pt x="24" y="279"/>
                  </a:lnTo>
                  <a:lnTo>
                    <a:pt x="43" y="326"/>
                  </a:lnTo>
                  <a:lnTo>
                    <a:pt x="70" y="380"/>
                  </a:lnTo>
                  <a:lnTo>
                    <a:pt x="104" y="441"/>
                  </a:lnTo>
                  <a:lnTo>
                    <a:pt x="124" y="472"/>
                  </a:lnTo>
                  <a:lnTo>
                    <a:pt x="146" y="504"/>
                  </a:lnTo>
                  <a:lnTo>
                    <a:pt x="171" y="536"/>
                  </a:lnTo>
                  <a:lnTo>
                    <a:pt x="197" y="568"/>
                  </a:lnTo>
                  <a:lnTo>
                    <a:pt x="225" y="599"/>
                  </a:lnTo>
                  <a:lnTo>
                    <a:pt x="256" y="629"/>
                  </a:lnTo>
                  <a:lnTo>
                    <a:pt x="320" y="685"/>
                  </a:lnTo>
                  <a:lnTo>
                    <a:pt x="384" y="741"/>
                  </a:lnTo>
                  <a:lnTo>
                    <a:pt x="447" y="794"/>
                  </a:lnTo>
                  <a:lnTo>
                    <a:pt x="505" y="847"/>
                  </a:lnTo>
                  <a:lnTo>
                    <a:pt x="560" y="898"/>
                  </a:lnTo>
                  <a:lnTo>
                    <a:pt x="586" y="924"/>
                  </a:lnTo>
                  <a:lnTo>
                    <a:pt x="608" y="950"/>
                  </a:lnTo>
                  <a:lnTo>
                    <a:pt x="630" y="975"/>
                  </a:lnTo>
                  <a:lnTo>
                    <a:pt x="648" y="1000"/>
                  </a:lnTo>
                  <a:lnTo>
                    <a:pt x="665" y="1026"/>
                  </a:lnTo>
                  <a:lnTo>
                    <a:pt x="679" y="1052"/>
                  </a:lnTo>
                  <a:lnTo>
                    <a:pt x="688" y="1068"/>
                  </a:lnTo>
                  <a:lnTo>
                    <a:pt x="693" y="1074"/>
                  </a:lnTo>
                  <a:lnTo>
                    <a:pt x="698" y="1077"/>
                  </a:lnTo>
                  <a:lnTo>
                    <a:pt x="701" y="1076"/>
                  </a:lnTo>
                  <a:lnTo>
                    <a:pt x="704" y="1071"/>
                  </a:lnTo>
                  <a:lnTo>
                    <a:pt x="707" y="1061"/>
                  </a:lnTo>
                  <a:lnTo>
                    <a:pt x="708" y="1045"/>
                  </a:lnTo>
                  <a:lnTo>
                    <a:pt x="715" y="899"/>
                  </a:lnTo>
                  <a:lnTo>
                    <a:pt x="720" y="785"/>
                  </a:lnTo>
                  <a:lnTo>
                    <a:pt x="721" y="720"/>
                  </a:lnTo>
                  <a:lnTo>
                    <a:pt x="722" y="6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1" name="Freeform 48"/>
            <p:cNvSpPr>
              <a:spLocks/>
            </p:cNvSpPr>
            <p:nvPr userDrawn="1"/>
          </p:nvSpPr>
          <p:spPr bwMode="auto">
            <a:xfrm>
              <a:off x="1177926" y="361951"/>
              <a:ext cx="112713" cy="114300"/>
            </a:xfrm>
            <a:custGeom>
              <a:avLst/>
              <a:gdLst>
                <a:gd name="T0" fmla="*/ 634 w 638"/>
                <a:gd name="T1" fmla="*/ 622 h 655"/>
                <a:gd name="T2" fmla="*/ 617 w 638"/>
                <a:gd name="T3" fmla="*/ 564 h 655"/>
                <a:gd name="T4" fmla="*/ 602 w 638"/>
                <a:gd name="T5" fmla="*/ 518 h 655"/>
                <a:gd name="T6" fmla="*/ 581 w 638"/>
                <a:gd name="T7" fmla="*/ 465 h 655"/>
                <a:gd name="T8" fmla="*/ 553 w 638"/>
                <a:gd name="T9" fmla="*/ 408 h 655"/>
                <a:gd name="T10" fmla="*/ 537 w 638"/>
                <a:gd name="T11" fmla="*/ 378 h 655"/>
                <a:gd name="T12" fmla="*/ 518 w 638"/>
                <a:gd name="T13" fmla="*/ 348 h 655"/>
                <a:gd name="T14" fmla="*/ 498 w 638"/>
                <a:gd name="T15" fmla="*/ 319 h 655"/>
                <a:gd name="T16" fmla="*/ 475 w 638"/>
                <a:gd name="T17" fmla="*/ 291 h 655"/>
                <a:gd name="T18" fmla="*/ 450 w 638"/>
                <a:gd name="T19" fmla="*/ 265 h 655"/>
                <a:gd name="T20" fmla="*/ 423 w 638"/>
                <a:gd name="T21" fmla="*/ 239 h 655"/>
                <a:gd name="T22" fmla="*/ 394 w 638"/>
                <a:gd name="T23" fmla="*/ 215 h 655"/>
                <a:gd name="T24" fmla="*/ 364 w 638"/>
                <a:gd name="T25" fmla="*/ 192 h 655"/>
                <a:gd name="T26" fmla="*/ 304 w 638"/>
                <a:gd name="T27" fmla="*/ 150 h 655"/>
                <a:gd name="T28" fmla="*/ 245 w 638"/>
                <a:gd name="T29" fmla="*/ 114 h 655"/>
                <a:gd name="T30" fmla="*/ 189 w 638"/>
                <a:gd name="T31" fmla="*/ 83 h 655"/>
                <a:gd name="T32" fmla="*/ 138 w 638"/>
                <a:gd name="T33" fmla="*/ 57 h 655"/>
                <a:gd name="T34" fmla="*/ 93 w 638"/>
                <a:gd name="T35" fmla="*/ 36 h 655"/>
                <a:gd name="T36" fmla="*/ 37 w 638"/>
                <a:gd name="T37" fmla="*/ 10 h 655"/>
                <a:gd name="T38" fmla="*/ 22 w 638"/>
                <a:gd name="T39" fmla="*/ 4 h 655"/>
                <a:gd name="T40" fmla="*/ 12 w 638"/>
                <a:gd name="T41" fmla="*/ 1 h 655"/>
                <a:gd name="T42" fmla="*/ 5 w 638"/>
                <a:gd name="T43" fmla="*/ 0 h 655"/>
                <a:gd name="T44" fmla="*/ 1 w 638"/>
                <a:gd name="T45" fmla="*/ 2 h 655"/>
                <a:gd name="T46" fmla="*/ 0 w 638"/>
                <a:gd name="T47" fmla="*/ 6 h 655"/>
                <a:gd name="T48" fmla="*/ 3 w 638"/>
                <a:gd name="T49" fmla="*/ 11 h 655"/>
                <a:gd name="T50" fmla="*/ 9 w 638"/>
                <a:gd name="T51" fmla="*/ 19 h 655"/>
                <a:gd name="T52" fmla="*/ 17 w 638"/>
                <a:gd name="T53" fmla="*/ 28 h 655"/>
                <a:gd name="T54" fmla="*/ 50 w 638"/>
                <a:gd name="T55" fmla="*/ 64 h 655"/>
                <a:gd name="T56" fmla="*/ 103 w 638"/>
                <a:gd name="T57" fmla="*/ 128 h 655"/>
                <a:gd name="T58" fmla="*/ 132 w 638"/>
                <a:gd name="T59" fmla="*/ 168 h 655"/>
                <a:gd name="T60" fmla="*/ 164 w 638"/>
                <a:gd name="T61" fmla="*/ 211 h 655"/>
                <a:gd name="T62" fmla="*/ 197 w 638"/>
                <a:gd name="T63" fmla="*/ 257 h 655"/>
                <a:gd name="T64" fmla="*/ 228 w 638"/>
                <a:gd name="T65" fmla="*/ 305 h 655"/>
                <a:gd name="T66" fmla="*/ 257 w 638"/>
                <a:gd name="T67" fmla="*/ 350 h 655"/>
                <a:gd name="T68" fmla="*/ 285 w 638"/>
                <a:gd name="T69" fmla="*/ 389 h 655"/>
                <a:gd name="T70" fmla="*/ 311 w 638"/>
                <a:gd name="T71" fmla="*/ 422 h 655"/>
                <a:gd name="T72" fmla="*/ 336 w 638"/>
                <a:gd name="T73" fmla="*/ 451 h 655"/>
                <a:gd name="T74" fmla="*/ 363 w 638"/>
                <a:gd name="T75" fmla="*/ 475 h 655"/>
                <a:gd name="T76" fmla="*/ 390 w 638"/>
                <a:gd name="T77" fmla="*/ 496 h 655"/>
                <a:gd name="T78" fmla="*/ 419 w 638"/>
                <a:gd name="T79" fmla="*/ 514 h 655"/>
                <a:gd name="T80" fmla="*/ 450 w 638"/>
                <a:gd name="T81" fmla="*/ 530 h 655"/>
                <a:gd name="T82" fmla="*/ 509 w 638"/>
                <a:gd name="T83" fmla="*/ 561 h 655"/>
                <a:gd name="T84" fmla="*/ 558 w 638"/>
                <a:gd name="T85" fmla="*/ 591 h 655"/>
                <a:gd name="T86" fmla="*/ 593 w 638"/>
                <a:gd name="T87" fmla="*/ 618 h 655"/>
                <a:gd name="T88" fmla="*/ 605 w 638"/>
                <a:gd name="T89" fmla="*/ 629 h 655"/>
                <a:gd name="T90" fmla="*/ 614 w 638"/>
                <a:gd name="T91" fmla="*/ 640 h 655"/>
                <a:gd name="T92" fmla="*/ 620 w 638"/>
                <a:gd name="T93" fmla="*/ 648 h 655"/>
                <a:gd name="T94" fmla="*/ 627 w 638"/>
                <a:gd name="T95" fmla="*/ 653 h 655"/>
                <a:gd name="T96" fmla="*/ 631 w 638"/>
                <a:gd name="T97" fmla="*/ 655 h 655"/>
                <a:gd name="T98" fmla="*/ 635 w 638"/>
                <a:gd name="T99" fmla="*/ 654 h 655"/>
                <a:gd name="T100" fmla="*/ 637 w 638"/>
                <a:gd name="T101" fmla="*/ 650 h 655"/>
                <a:gd name="T102" fmla="*/ 638 w 638"/>
                <a:gd name="T103" fmla="*/ 644 h 655"/>
                <a:gd name="T104" fmla="*/ 637 w 638"/>
                <a:gd name="T105" fmla="*/ 634 h 655"/>
                <a:gd name="T106" fmla="*/ 634 w 638"/>
                <a:gd name="T107" fmla="*/ 622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38" h="655">
                  <a:moveTo>
                    <a:pt x="634" y="622"/>
                  </a:moveTo>
                  <a:lnTo>
                    <a:pt x="617" y="564"/>
                  </a:lnTo>
                  <a:lnTo>
                    <a:pt x="602" y="518"/>
                  </a:lnTo>
                  <a:lnTo>
                    <a:pt x="581" y="465"/>
                  </a:lnTo>
                  <a:lnTo>
                    <a:pt x="553" y="408"/>
                  </a:lnTo>
                  <a:lnTo>
                    <a:pt x="537" y="378"/>
                  </a:lnTo>
                  <a:lnTo>
                    <a:pt x="518" y="348"/>
                  </a:lnTo>
                  <a:lnTo>
                    <a:pt x="498" y="319"/>
                  </a:lnTo>
                  <a:lnTo>
                    <a:pt x="475" y="291"/>
                  </a:lnTo>
                  <a:lnTo>
                    <a:pt x="450" y="265"/>
                  </a:lnTo>
                  <a:lnTo>
                    <a:pt x="423" y="239"/>
                  </a:lnTo>
                  <a:lnTo>
                    <a:pt x="394" y="215"/>
                  </a:lnTo>
                  <a:lnTo>
                    <a:pt x="364" y="192"/>
                  </a:lnTo>
                  <a:lnTo>
                    <a:pt x="304" y="150"/>
                  </a:lnTo>
                  <a:lnTo>
                    <a:pt x="245" y="114"/>
                  </a:lnTo>
                  <a:lnTo>
                    <a:pt x="189" y="83"/>
                  </a:lnTo>
                  <a:lnTo>
                    <a:pt x="138" y="57"/>
                  </a:lnTo>
                  <a:lnTo>
                    <a:pt x="93" y="36"/>
                  </a:lnTo>
                  <a:lnTo>
                    <a:pt x="37" y="10"/>
                  </a:lnTo>
                  <a:lnTo>
                    <a:pt x="22" y="4"/>
                  </a:lnTo>
                  <a:lnTo>
                    <a:pt x="12" y="1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3" y="11"/>
                  </a:lnTo>
                  <a:lnTo>
                    <a:pt x="9" y="19"/>
                  </a:lnTo>
                  <a:lnTo>
                    <a:pt x="17" y="28"/>
                  </a:lnTo>
                  <a:lnTo>
                    <a:pt x="50" y="64"/>
                  </a:lnTo>
                  <a:lnTo>
                    <a:pt x="103" y="128"/>
                  </a:lnTo>
                  <a:lnTo>
                    <a:pt x="132" y="168"/>
                  </a:lnTo>
                  <a:lnTo>
                    <a:pt x="164" y="211"/>
                  </a:lnTo>
                  <a:lnTo>
                    <a:pt x="197" y="257"/>
                  </a:lnTo>
                  <a:lnTo>
                    <a:pt x="228" y="305"/>
                  </a:lnTo>
                  <a:lnTo>
                    <a:pt x="257" y="350"/>
                  </a:lnTo>
                  <a:lnTo>
                    <a:pt x="285" y="389"/>
                  </a:lnTo>
                  <a:lnTo>
                    <a:pt x="311" y="422"/>
                  </a:lnTo>
                  <a:lnTo>
                    <a:pt x="336" y="451"/>
                  </a:lnTo>
                  <a:lnTo>
                    <a:pt x="363" y="475"/>
                  </a:lnTo>
                  <a:lnTo>
                    <a:pt x="390" y="496"/>
                  </a:lnTo>
                  <a:lnTo>
                    <a:pt x="419" y="514"/>
                  </a:lnTo>
                  <a:lnTo>
                    <a:pt x="450" y="530"/>
                  </a:lnTo>
                  <a:lnTo>
                    <a:pt x="509" y="561"/>
                  </a:lnTo>
                  <a:lnTo>
                    <a:pt x="558" y="591"/>
                  </a:lnTo>
                  <a:lnTo>
                    <a:pt x="593" y="618"/>
                  </a:lnTo>
                  <a:lnTo>
                    <a:pt x="605" y="629"/>
                  </a:lnTo>
                  <a:lnTo>
                    <a:pt x="614" y="640"/>
                  </a:lnTo>
                  <a:lnTo>
                    <a:pt x="620" y="648"/>
                  </a:lnTo>
                  <a:lnTo>
                    <a:pt x="627" y="653"/>
                  </a:lnTo>
                  <a:lnTo>
                    <a:pt x="631" y="655"/>
                  </a:lnTo>
                  <a:lnTo>
                    <a:pt x="635" y="654"/>
                  </a:lnTo>
                  <a:lnTo>
                    <a:pt x="637" y="650"/>
                  </a:lnTo>
                  <a:lnTo>
                    <a:pt x="638" y="644"/>
                  </a:lnTo>
                  <a:lnTo>
                    <a:pt x="637" y="634"/>
                  </a:lnTo>
                  <a:lnTo>
                    <a:pt x="634" y="6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2" name="Freeform 49"/>
            <p:cNvSpPr>
              <a:spLocks/>
            </p:cNvSpPr>
            <p:nvPr userDrawn="1"/>
          </p:nvSpPr>
          <p:spPr bwMode="auto">
            <a:xfrm>
              <a:off x="601663" y="744538"/>
              <a:ext cx="190500" cy="169863"/>
            </a:xfrm>
            <a:custGeom>
              <a:avLst/>
              <a:gdLst>
                <a:gd name="T0" fmla="*/ 703 w 1079"/>
                <a:gd name="T1" fmla="*/ 55 h 964"/>
                <a:gd name="T2" fmla="*/ 752 w 1079"/>
                <a:gd name="T3" fmla="*/ 67 h 964"/>
                <a:gd name="T4" fmla="*/ 776 w 1079"/>
                <a:gd name="T5" fmla="*/ 86 h 964"/>
                <a:gd name="T6" fmla="*/ 835 w 1079"/>
                <a:gd name="T7" fmla="*/ 181 h 964"/>
                <a:gd name="T8" fmla="*/ 859 w 1079"/>
                <a:gd name="T9" fmla="*/ 234 h 964"/>
                <a:gd name="T10" fmla="*/ 865 w 1079"/>
                <a:gd name="T11" fmla="*/ 305 h 964"/>
                <a:gd name="T12" fmla="*/ 852 w 1079"/>
                <a:gd name="T13" fmla="*/ 325 h 964"/>
                <a:gd name="T14" fmla="*/ 863 w 1079"/>
                <a:gd name="T15" fmla="*/ 356 h 964"/>
                <a:gd name="T16" fmla="*/ 893 w 1079"/>
                <a:gd name="T17" fmla="*/ 402 h 964"/>
                <a:gd name="T18" fmla="*/ 904 w 1079"/>
                <a:gd name="T19" fmla="*/ 435 h 964"/>
                <a:gd name="T20" fmla="*/ 902 w 1079"/>
                <a:gd name="T21" fmla="*/ 589 h 964"/>
                <a:gd name="T22" fmla="*/ 889 w 1079"/>
                <a:gd name="T23" fmla="*/ 615 h 964"/>
                <a:gd name="T24" fmla="*/ 954 w 1079"/>
                <a:gd name="T25" fmla="*/ 660 h 964"/>
                <a:gd name="T26" fmla="*/ 972 w 1079"/>
                <a:gd name="T27" fmla="*/ 676 h 964"/>
                <a:gd name="T28" fmla="*/ 1015 w 1079"/>
                <a:gd name="T29" fmla="*/ 706 h 964"/>
                <a:gd name="T30" fmla="*/ 1062 w 1079"/>
                <a:gd name="T31" fmla="*/ 813 h 964"/>
                <a:gd name="T32" fmla="*/ 1067 w 1079"/>
                <a:gd name="T33" fmla="*/ 870 h 964"/>
                <a:gd name="T34" fmla="*/ 1078 w 1079"/>
                <a:gd name="T35" fmla="*/ 880 h 964"/>
                <a:gd name="T36" fmla="*/ 1033 w 1079"/>
                <a:gd name="T37" fmla="*/ 922 h 964"/>
                <a:gd name="T38" fmla="*/ 953 w 1079"/>
                <a:gd name="T39" fmla="*/ 928 h 964"/>
                <a:gd name="T40" fmla="*/ 902 w 1079"/>
                <a:gd name="T41" fmla="*/ 949 h 964"/>
                <a:gd name="T42" fmla="*/ 851 w 1079"/>
                <a:gd name="T43" fmla="*/ 964 h 964"/>
                <a:gd name="T44" fmla="*/ 782 w 1079"/>
                <a:gd name="T45" fmla="*/ 943 h 964"/>
                <a:gd name="T46" fmla="*/ 734 w 1079"/>
                <a:gd name="T47" fmla="*/ 890 h 964"/>
                <a:gd name="T48" fmla="*/ 682 w 1079"/>
                <a:gd name="T49" fmla="*/ 862 h 964"/>
                <a:gd name="T50" fmla="*/ 677 w 1079"/>
                <a:gd name="T51" fmla="*/ 861 h 964"/>
                <a:gd name="T52" fmla="*/ 667 w 1079"/>
                <a:gd name="T53" fmla="*/ 871 h 964"/>
                <a:gd name="T54" fmla="*/ 612 w 1079"/>
                <a:gd name="T55" fmla="*/ 871 h 964"/>
                <a:gd name="T56" fmla="*/ 585 w 1079"/>
                <a:gd name="T57" fmla="*/ 881 h 964"/>
                <a:gd name="T58" fmla="*/ 578 w 1079"/>
                <a:gd name="T59" fmla="*/ 889 h 964"/>
                <a:gd name="T60" fmla="*/ 437 w 1079"/>
                <a:gd name="T61" fmla="*/ 780 h 964"/>
                <a:gd name="T62" fmla="*/ 426 w 1079"/>
                <a:gd name="T63" fmla="*/ 726 h 964"/>
                <a:gd name="T64" fmla="*/ 312 w 1079"/>
                <a:gd name="T65" fmla="*/ 661 h 964"/>
                <a:gd name="T66" fmla="*/ 268 w 1079"/>
                <a:gd name="T67" fmla="*/ 620 h 964"/>
                <a:gd name="T68" fmla="*/ 219 w 1079"/>
                <a:gd name="T69" fmla="*/ 605 h 964"/>
                <a:gd name="T70" fmla="*/ 189 w 1079"/>
                <a:gd name="T71" fmla="*/ 562 h 964"/>
                <a:gd name="T72" fmla="*/ 131 w 1079"/>
                <a:gd name="T73" fmla="*/ 559 h 964"/>
                <a:gd name="T74" fmla="*/ 50 w 1079"/>
                <a:gd name="T75" fmla="*/ 511 h 964"/>
                <a:gd name="T76" fmla="*/ 45 w 1079"/>
                <a:gd name="T77" fmla="*/ 495 h 964"/>
                <a:gd name="T78" fmla="*/ 11 w 1079"/>
                <a:gd name="T79" fmla="*/ 480 h 964"/>
                <a:gd name="T80" fmla="*/ 2 w 1079"/>
                <a:gd name="T81" fmla="*/ 368 h 964"/>
                <a:gd name="T82" fmla="*/ 56 w 1079"/>
                <a:gd name="T83" fmla="*/ 339 h 964"/>
                <a:gd name="T84" fmla="*/ 102 w 1079"/>
                <a:gd name="T85" fmla="*/ 328 h 964"/>
                <a:gd name="T86" fmla="*/ 141 w 1079"/>
                <a:gd name="T87" fmla="*/ 326 h 964"/>
                <a:gd name="T88" fmla="*/ 241 w 1079"/>
                <a:gd name="T89" fmla="*/ 307 h 964"/>
                <a:gd name="T90" fmla="*/ 273 w 1079"/>
                <a:gd name="T91" fmla="*/ 323 h 964"/>
                <a:gd name="T92" fmla="*/ 305 w 1079"/>
                <a:gd name="T93" fmla="*/ 314 h 964"/>
                <a:gd name="T94" fmla="*/ 324 w 1079"/>
                <a:gd name="T95" fmla="*/ 311 h 964"/>
                <a:gd name="T96" fmla="*/ 372 w 1079"/>
                <a:gd name="T97" fmla="*/ 305 h 964"/>
                <a:gd name="T98" fmla="*/ 435 w 1079"/>
                <a:gd name="T99" fmla="*/ 289 h 964"/>
                <a:gd name="T100" fmla="*/ 453 w 1079"/>
                <a:gd name="T101" fmla="*/ 187 h 964"/>
                <a:gd name="T102" fmla="*/ 546 w 1079"/>
                <a:gd name="T103" fmla="*/ 20 h 964"/>
                <a:gd name="T104" fmla="*/ 555 w 1079"/>
                <a:gd name="T105" fmla="*/ 30 h 964"/>
                <a:gd name="T106" fmla="*/ 553 w 1079"/>
                <a:gd name="T107" fmla="*/ 22 h 964"/>
                <a:gd name="T108" fmla="*/ 608 w 1079"/>
                <a:gd name="T109" fmla="*/ 17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79" h="964">
                  <a:moveTo>
                    <a:pt x="611" y="0"/>
                  </a:moveTo>
                  <a:lnTo>
                    <a:pt x="704" y="50"/>
                  </a:lnTo>
                  <a:lnTo>
                    <a:pt x="701" y="53"/>
                  </a:lnTo>
                  <a:lnTo>
                    <a:pt x="703" y="55"/>
                  </a:lnTo>
                  <a:lnTo>
                    <a:pt x="717" y="59"/>
                  </a:lnTo>
                  <a:lnTo>
                    <a:pt x="742" y="63"/>
                  </a:lnTo>
                  <a:lnTo>
                    <a:pt x="747" y="64"/>
                  </a:lnTo>
                  <a:lnTo>
                    <a:pt x="752" y="67"/>
                  </a:lnTo>
                  <a:lnTo>
                    <a:pt x="761" y="77"/>
                  </a:lnTo>
                  <a:lnTo>
                    <a:pt x="765" y="82"/>
                  </a:lnTo>
                  <a:lnTo>
                    <a:pt x="770" y="85"/>
                  </a:lnTo>
                  <a:lnTo>
                    <a:pt x="776" y="86"/>
                  </a:lnTo>
                  <a:lnTo>
                    <a:pt x="784" y="85"/>
                  </a:lnTo>
                  <a:lnTo>
                    <a:pt x="830" y="128"/>
                  </a:lnTo>
                  <a:lnTo>
                    <a:pt x="830" y="155"/>
                  </a:lnTo>
                  <a:lnTo>
                    <a:pt x="835" y="181"/>
                  </a:lnTo>
                  <a:lnTo>
                    <a:pt x="845" y="205"/>
                  </a:lnTo>
                  <a:lnTo>
                    <a:pt x="851" y="216"/>
                  </a:lnTo>
                  <a:lnTo>
                    <a:pt x="859" y="226"/>
                  </a:lnTo>
                  <a:lnTo>
                    <a:pt x="859" y="234"/>
                  </a:lnTo>
                  <a:lnTo>
                    <a:pt x="861" y="241"/>
                  </a:lnTo>
                  <a:lnTo>
                    <a:pt x="872" y="254"/>
                  </a:lnTo>
                  <a:lnTo>
                    <a:pt x="878" y="307"/>
                  </a:lnTo>
                  <a:lnTo>
                    <a:pt x="865" y="305"/>
                  </a:lnTo>
                  <a:lnTo>
                    <a:pt x="849" y="303"/>
                  </a:lnTo>
                  <a:lnTo>
                    <a:pt x="847" y="307"/>
                  </a:lnTo>
                  <a:lnTo>
                    <a:pt x="847" y="312"/>
                  </a:lnTo>
                  <a:lnTo>
                    <a:pt x="852" y="325"/>
                  </a:lnTo>
                  <a:lnTo>
                    <a:pt x="858" y="339"/>
                  </a:lnTo>
                  <a:lnTo>
                    <a:pt x="859" y="346"/>
                  </a:lnTo>
                  <a:lnTo>
                    <a:pt x="859" y="353"/>
                  </a:lnTo>
                  <a:lnTo>
                    <a:pt x="863" y="356"/>
                  </a:lnTo>
                  <a:lnTo>
                    <a:pt x="874" y="366"/>
                  </a:lnTo>
                  <a:lnTo>
                    <a:pt x="888" y="381"/>
                  </a:lnTo>
                  <a:lnTo>
                    <a:pt x="889" y="391"/>
                  </a:lnTo>
                  <a:lnTo>
                    <a:pt x="893" y="402"/>
                  </a:lnTo>
                  <a:lnTo>
                    <a:pt x="897" y="415"/>
                  </a:lnTo>
                  <a:lnTo>
                    <a:pt x="900" y="426"/>
                  </a:lnTo>
                  <a:lnTo>
                    <a:pt x="901" y="431"/>
                  </a:lnTo>
                  <a:lnTo>
                    <a:pt x="904" y="435"/>
                  </a:lnTo>
                  <a:lnTo>
                    <a:pt x="908" y="438"/>
                  </a:lnTo>
                  <a:lnTo>
                    <a:pt x="912" y="443"/>
                  </a:lnTo>
                  <a:lnTo>
                    <a:pt x="912" y="579"/>
                  </a:lnTo>
                  <a:lnTo>
                    <a:pt x="902" y="589"/>
                  </a:lnTo>
                  <a:lnTo>
                    <a:pt x="893" y="599"/>
                  </a:lnTo>
                  <a:lnTo>
                    <a:pt x="890" y="604"/>
                  </a:lnTo>
                  <a:lnTo>
                    <a:pt x="889" y="609"/>
                  </a:lnTo>
                  <a:lnTo>
                    <a:pt x="889" y="615"/>
                  </a:lnTo>
                  <a:lnTo>
                    <a:pt x="891" y="622"/>
                  </a:lnTo>
                  <a:lnTo>
                    <a:pt x="931" y="640"/>
                  </a:lnTo>
                  <a:lnTo>
                    <a:pt x="938" y="645"/>
                  </a:lnTo>
                  <a:lnTo>
                    <a:pt x="954" y="660"/>
                  </a:lnTo>
                  <a:lnTo>
                    <a:pt x="961" y="666"/>
                  </a:lnTo>
                  <a:lnTo>
                    <a:pt x="964" y="670"/>
                  </a:lnTo>
                  <a:lnTo>
                    <a:pt x="965" y="673"/>
                  </a:lnTo>
                  <a:lnTo>
                    <a:pt x="972" y="676"/>
                  </a:lnTo>
                  <a:lnTo>
                    <a:pt x="1001" y="683"/>
                  </a:lnTo>
                  <a:lnTo>
                    <a:pt x="1001" y="690"/>
                  </a:lnTo>
                  <a:lnTo>
                    <a:pt x="1005" y="695"/>
                  </a:lnTo>
                  <a:lnTo>
                    <a:pt x="1015" y="706"/>
                  </a:lnTo>
                  <a:lnTo>
                    <a:pt x="1047" y="780"/>
                  </a:lnTo>
                  <a:lnTo>
                    <a:pt x="1079" y="807"/>
                  </a:lnTo>
                  <a:lnTo>
                    <a:pt x="1068" y="809"/>
                  </a:lnTo>
                  <a:lnTo>
                    <a:pt x="1062" y="813"/>
                  </a:lnTo>
                  <a:lnTo>
                    <a:pt x="1060" y="819"/>
                  </a:lnTo>
                  <a:lnTo>
                    <a:pt x="1059" y="827"/>
                  </a:lnTo>
                  <a:lnTo>
                    <a:pt x="1063" y="847"/>
                  </a:lnTo>
                  <a:lnTo>
                    <a:pt x="1067" y="870"/>
                  </a:lnTo>
                  <a:lnTo>
                    <a:pt x="1073" y="871"/>
                  </a:lnTo>
                  <a:lnTo>
                    <a:pt x="1078" y="873"/>
                  </a:lnTo>
                  <a:lnTo>
                    <a:pt x="1079" y="876"/>
                  </a:lnTo>
                  <a:lnTo>
                    <a:pt x="1078" y="880"/>
                  </a:lnTo>
                  <a:lnTo>
                    <a:pt x="1062" y="906"/>
                  </a:lnTo>
                  <a:lnTo>
                    <a:pt x="1053" y="913"/>
                  </a:lnTo>
                  <a:lnTo>
                    <a:pt x="1044" y="919"/>
                  </a:lnTo>
                  <a:lnTo>
                    <a:pt x="1033" y="922"/>
                  </a:lnTo>
                  <a:lnTo>
                    <a:pt x="1022" y="925"/>
                  </a:lnTo>
                  <a:lnTo>
                    <a:pt x="999" y="927"/>
                  </a:lnTo>
                  <a:lnTo>
                    <a:pt x="976" y="927"/>
                  </a:lnTo>
                  <a:lnTo>
                    <a:pt x="953" y="928"/>
                  </a:lnTo>
                  <a:lnTo>
                    <a:pt x="930" y="932"/>
                  </a:lnTo>
                  <a:lnTo>
                    <a:pt x="920" y="936"/>
                  </a:lnTo>
                  <a:lnTo>
                    <a:pt x="911" y="942"/>
                  </a:lnTo>
                  <a:lnTo>
                    <a:pt x="902" y="949"/>
                  </a:lnTo>
                  <a:lnTo>
                    <a:pt x="894" y="958"/>
                  </a:lnTo>
                  <a:lnTo>
                    <a:pt x="880" y="962"/>
                  </a:lnTo>
                  <a:lnTo>
                    <a:pt x="866" y="964"/>
                  </a:lnTo>
                  <a:lnTo>
                    <a:pt x="851" y="964"/>
                  </a:lnTo>
                  <a:lnTo>
                    <a:pt x="836" y="962"/>
                  </a:lnTo>
                  <a:lnTo>
                    <a:pt x="821" y="959"/>
                  </a:lnTo>
                  <a:lnTo>
                    <a:pt x="808" y="955"/>
                  </a:lnTo>
                  <a:lnTo>
                    <a:pt x="782" y="943"/>
                  </a:lnTo>
                  <a:lnTo>
                    <a:pt x="776" y="940"/>
                  </a:lnTo>
                  <a:lnTo>
                    <a:pt x="770" y="934"/>
                  </a:lnTo>
                  <a:lnTo>
                    <a:pt x="753" y="916"/>
                  </a:lnTo>
                  <a:lnTo>
                    <a:pt x="734" y="890"/>
                  </a:lnTo>
                  <a:lnTo>
                    <a:pt x="731" y="890"/>
                  </a:lnTo>
                  <a:lnTo>
                    <a:pt x="724" y="887"/>
                  </a:lnTo>
                  <a:lnTo>
                    <a:pt x="701" y="875"/>
                  </a:lnTo>
                  <a:lnTo>
                    <a:pt x="682" y="862"/>
                  </a:lnTo>
                  <a:lnTo>
                    <a:pt x="678" y="858"/>
                  </a:lnTo>
                  <a:lnTo>
                    <a:pt x="681" y="858"/>
                  </a:lnTo>
                  <a:lnTo>
                    <a:pt x="678" y="859"/>
                  </a:lnTo>
                  <a:lnTo>
                    <a:pt x="677" y="861"/>
                  </a:lnTo>
                  <a:lnTo>
                    <a:pt x="677" y="866"/>
                  </a:lnTo>
                  <a:lnTo>
                    <a:pt x="677" y="871"/>
                  </a:lnTo>
                  <a:lnTo>
                    <a:pt x="675" y="876"/>
                  </a:lnTo>
                  <a:lnTo>
                    <a:pt x="667" y="871"/>
                  </a:lnTo>
                  <a:lnTo>
                    <a:pt x="658" y="867"/>
                  </a:lnTo>
                  <a:lnTo>
                    <a:pt x="633" y="858"/>
                  </a:lnTo>
                  <a:lnTo>
                    <a:pt x="622" y="864"/>
                  </a:lnTo>
                  <a:lnTo>
                    <a:pt x="612" y="871"/>
                  </a:lnTo>
                  <a:lnTo>
                    <a:pt x="601" y="877"/>
                  </a:lnTo>
                  <a:lnTo>
                    <a:pt x="594" y="878"/>
                  </a:lnTo>
                  <a:lnTo>
                    <a:pt x="587" y="879"/>
                  </a:lnTo>
                  <a:lnTo>
                    <a:pt x="585" y="881"/>
                  </a:lnTo>
                  <a:lnTo>
                    <a:pt x="584" y="883"/>
                  </a:lnTo>
                  <a:lnTo>
                    <a:pt x="583" y="889"/>
                  </a:lnTo>
                  <a:lnTo>
                    <a:pt x="581" y="890"/>
                  </a:lnTo>
                  <a:lnTo>
                    <a:pt x="578" y="889"/>
                  </a:lnTo>
                  <a:lnTo>
                    <a:pt x="566" y="873"/>
                  </a:lnTo>
                  <a:lnTo>
                    <a:pt x="533" y="833"/>
                  </a:lnTo>
                  <a:lnTo>
                    <a:pt x="474" y="823"/>
                  </a:lnTo>
                  <a:lnTo>
                    <a:pt x="437" y="780"/>
                  </a:lnTo>
                  <a:lnTo>
                    <a:pt x="437" y="740"/>
                  </a:lnTo>
                  <a:lnTo>
                    <a:pt x="433" y="733"/>
                  </a:lnTo>
                  <a:lnTo>
                    <a:pt x="430" y="730"/>
                  </a:lnTo>
                  <a:lnTo>
                    <a:pt x="426" y="726"/>
                  </a:lnTo>
                  <a:lnTo>
                    <a:pt x="367" y="745"/>
                  </a:lnTo>
                  <a:lnTo>
                    <a:pt x="320" y="683"/>
                  </a:lnTo>
                  <a:lnTo>
                    <a:pt x="317" y="671"/>
                  </a:lnTo>
                  <a:lnTo>
                    <a:pt x="312" y="661"/>
                  </a:lnTo>
                  <a:lnTo>
                    <a:pt x="305" y="651"/>
                  </a:lnTo>
                  <a:lnTo>
                    <a:pt x="295" y="644"/>
                  </a:lnTo>
                  <a:lnTo>
                    <a:pt x="276" y="629"/>
                  </a:lnTo>
                  <a:lnTo>
                    <a:pt x="268" y="620"/>
                  </a:lnTo>
                  <a:lnTo>
                    <a:pt x="259" y="611"/>
                  </a:lnTo>
                  <a:lnTo>
                    <a:pt x="237" y="609"/>
                  </a:lnTo>
                  <a:lnTo>
                    <a:pt x="225" y="607"/>
                  </a:lnTo>
                  <a:lnTo>
                    <a:pt x="219" y="605"/>
                  </a:lnTo>
                  <a:lnTo>
                    <a:pt x="211" y="597"/>
                  </a:lnTo>
                  <a:lnTo>
                    <a:pt x="205" y="572"/>
                  </a:lnTo>
                  <a:lnTo>
                    <a:pt x="198" y="567"/>
                  </a:lnTo>
                  <a:lnTo>
                    <a:pt x="189" y="562"/>
                  </a:lnTo>
                  <a:lnTo>
                    <a:pt x="174" y="565"/>
                  </a:lnTo>
                  <a:lnTo>
                    <a:pt x="160" y="566"/>
                  </a:lnTo>
                  <a:lnTo>
                    <a:pt x="145" y="564"/>
                  </a:lnTo>
                  <a:lnTo>
                    <a:pt x="131" y="559"/>
                  </a:lnTo>
                  <a:lnTo>
                    <a:pt x="114" y="545"/>
                  </a:lnTo>
                  <a:lnTo>
                    <a:pt x="101" y="530"/>
                  </a:lnTo>
                  <a:lnTo>
                    <a:pt x="57" y="514"/>
                  </a:lnTo>
                  <a:lnTo>
                    <a:pt x="50" y="511"/>
                  </a:lnTo>
                  <a:lnTo>
                    <a:pt x="48" y="508"/>
                  </a:lnTo>
                  <a:lnTo>
                    <a:pt x="48" y="501"/>
                  </a:lnTo>
                  <a:lnTo>
                    <a:pt x="48" y="498"/>
                  </a:lnTo>
                  <a:lnTo>
                    <a:pt x="45" y="495"/>
                  </a:lnTo>
                  <a:lnTo>
                    <a:pt x="39" y="494"/>
                  </a:lnTo>
                  <a:lnTo>
                    <a:pt x="28" y="493"/>
                  </a:lnTo>
                  <a:lnTo>
                    <a:pt x="20" y="487"/>
                  </a:lnTo>
                  <a:lnTo>
                    <a:pt x="11" y="480"/>
                  </a:lnTo>
                  <a:lnTo>
                    <a:pt x="4" y="472"/>
                  </a:lnTo>
                  <a:lnTo>
                    <a:pt x="0" y="462"/>
                  </a:lnTo>
                  <a:lnTo>
                    <a:pt x="0" y="375"/>
                  </a:lnTo>
                  <a:lnTo>
                    <a:pt x="2" y="368"/>
                  </a:lnTo>
                  <a:lnTo>
                    <a:pt x="7" y="361"/>
                  </a:lnTo>
                  <a:lnTo>
                    <a:pt x="13" y="356"/>
                  </a:lnTo>
                  <a:lnTo>
                    <a:pt x="22" y="353"/>
                  </a:lnTo>
                  <a:lnTo>
                    <a:pt x="56" y="339"/>
                  </a:lnTo>
                  <a:lnTo>
                    <a:pt x="91" y="326"/>
                  </a:lnTo>
                  <a:lnTo>
                    <a:pt x="93" y="324"/>
                  </a:lnTo>
                  <a:lnTo>
                    <a:pt x="96" y="324"/>
                  </a:lnTo>
                  <a:lnTo>
                    <a:pt x="102" y="328"/>
                  </a:lnTo>
                  <a:lnTo>
                    <a:pt x="109" y="334"/>
                  </a:lnTo>
                  <a:lnTo>
                    <a:pt x="112" y="336"/>
                  </a:lnTo>
                  <a:lnTo>
                    <a:pt x="117" y="337"/>
                  </a:lnTo>
                  <a:lnTo>
                    <a:pt x="141" y="326"/>
                  </a:lnTo>
                  <a:lnTo>
                    <a:pt x="165" y="299"/>
                  </a:lnTo>
                  <a:lnTo>
                    <a:pt x="236" y="299"/>
                  </a:lnTo>
                  <a:lnTo>
                    <a:pt x="240" y="302"/>
                  </a:lnTo>
                  <a:lnTo>
                    <a:pt x="241" y="307"/>
                  </a:lnTo>
                  <a:lnTo>
                    <a:pt x="242" y="312"/>
                  </a:lnTo>
                  <a:lnTo>
                    <a:pt x="244" y="319"/>
                  </a:lnTo>
                  <a:lnTo>
                    <a:pt x="252" y="321"/>
                  </a:lnTo>
                  <a:lnTo>
                    <a:pt x="273" y="323"/>
                  </a:lnTo>
                  <a:lnTo>
                    <a:pt x="301" y="326"/>
                  </a:lnTo>
                  <a:lnTo>
                    <a:pt x="303" y="324"/>
                  </a:lnTo>
                  <a:lnTo>
                    <a:pt x="304" y="320"/>
                  </a:lnTo>
                  <a:lnTo>
                    <a:pt x="305" y="314"/>
                  </a:lnTo>
                  <a:lnTo>
                    <a:pt x="307" y="312"/>
                  </a:lnTo>
                  <a:lnTo>
                    <a:pt x="310" y="311"/>
                  </a:lnTo>
                  <a:lnTo>
                    <a:pt x="316" y="312"/>
                  </a:lnTo>
                  <a:lnTo>
                    <a:pt x="324" y="311"/>
                  </a:lnTo>
                  <a:lnTo>
                    <a:pt x="333" y="310"/>
                  </a:lnTo>
                  <a:lnTo>
                    <a:pt x="342" y="310"/>
                  </a:lnTo>
                  <a:lnTo>
                    <a:pt x="356" y="307"/>
                  </a:lnTo>
                  <a:lnTo>
                    <a:pt x="372" y="305"/>
                  </a:lnTo>
                  <a:lnTo>
                    <a:pt x="399" y="302"/>
                  </a:lnTo>
                  <a:lnTo>
                    <a:pt x="413" y="300"/>
                  </a:lnTo>
                  <a:lnTo>
                    <a:pt x="424" y="295"/>
                  </a:lnTo>
                  <a:lnTo>
                    <a:pt x="435" y="289"/>
                  </a:lnTo>
                  <a:lnTo>
                    <a:pt x="447" y="277"/>
                  </a:lnTo>
                  <a:lnTo>
                    <a:pt x="445" y="199"/>
                  </a:lnTo>
                  <a:lnTo>
                    <a:pt x="448" y="195"/>
                  </a:lnTo>
                  <a:lnTo>
                    <a:pt x="453" y="187"/>
                  </a:lnTo>
                  <a:lnTo>
                    <a:pt x="461" y="173"/>
                  </a:lnTo>
                  <a:lnTo>
                    <a:pt x="469" y="117"/>
                  </a:lnTo>
                  <a:lnTo>
                    <a:pt x="525" y="37"/>
                  </a:lnTo>
                  <a:lnTo>
                    <a:pt x="546" y="20"/>
                  </a:lnTo>
                  <a:lnTo>
                    <a:pt x="551" y="16"/>
                  </a:lnTo>
                  <a:lnTo>
                    <a:pt x="550" y="21"/>
                  </a:lnTo>
                  <a:lnTo>
                    <a:pt x="551" y="25"/>
                  </a:lnTo>
                  <a:lnTo>
                    <a:pt x="555" y="30"/>
                  </a:lnTo>
                  <a:lnTo>
                    <a:pt x="551" y="28"/>
                  </a:lnTo>
                  <a:lnTo>
                    <a:pt x="550" y="26"/>
                  </a:lnTo>
                  <a:lnTo>
                    <a:pt x="551" y="24"/>
                  </a:lnTo>
                  <a:lnTo>
                    <a:pt x="553" y="22"/>
                  </a:lnTo>
                  <a:lnTo>
                    <a:pt x="562" y="20"/>
                  </a:lnTo>
                  <a:lnTo>
                    <a:pt x="575" y="18"/>
                  </a:lnTo>
                  <a:lnTo>
                    <a:pt x="601" y="16"/>
                  </a:lnTo>
                  <a:lnTo>
                    <a:pt x="608" y="17"/>
                  </a:lnTo>
                  <a:lnTo>
                    <a:pt x="609" y="17"/>
                  </a:lnTo>
                  <a:lnTo>
                    <a:pt x="609" y="18"/>
                  </a:lnTo>
                  <a:lnTo>
                    <a:pt x="61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3" name="Freeform 50"/>
            <p:cNvSpPr>
              <a:spLocks/>
            </p:cNvSpPr>
            <p:nvPr userDrawn="1"/>
          </p:nvSpPr>
          <p:spPr bwMode="auto">
            <a:xfrm>
              <a:off x="865188" y="708026"/>
              <a:ext cx="46038" cy="60325"/>
            </a:xfrm>
            <a:custGeom>
              <a:avLst/>
              <a:gdLst>
                <a:gd name="T0" fmla="*/ 150 w 269"/>
                <a:gd name="T1" fmla="*/ 7 h 342"/>
                <a:gd name="T2" fmla="*/ 168 w 269"/>
                <a:gd name="T3" fmla="*/ 35 h 342"/>
                <a:gd name="T4" fmla="*/ 178 w 269"/>
                <a:gd name="T5" fmla="*/ 49 h 342"/>
                <a:gd name="T6" fmla="*/ 190 w 269"/>
                <a:gd name="T7" fmla="*/ 61 h 342"/>
                <a:gd name="T8" fmla="*/ 202 w 269"/>
                <a:gd name="T9" fmla="*/ 71 h 342"/>
                <a:gd name="T10" fmla="*/ 215 w 269"/>
                <a:gd name="T11" fmla="*/ 79 h 342"/>
                <a:gd name="T12" fmla="*/ 230 w 269"/>
                <a:gd name="T13" fmla="*/ 84 h 342"/>
                <a:gd name="T14" fmla="*/ 246 w 269"/>
                <a:gd name="T15" fmla="*/ 86 h 342"/>
                <a:gd name="T16" fmla="*/ 258 w 269"/>
                <a:gd name="T17" fmla="*/ 100 h 342"/>
                <a:gd name="T18" fmla="*/ 265 w 269"/>
                <a:gd name="T19" fmla="*/ 116 h 342"/>
                <a:gd name="T20" fmla="*/ 269 w 269"/>
                <a:gd name="T21" fmla="*/ 131 h 342"/>
                <a:gd name="T22" fmla="*/ 269 w 269"/>
                <a:gd name="T23" fmla="*/ 148 h 342"/>
                <a:gd name="T24" fmla="*/ 267 w 269"/>
                <a:gd name="T25" fmla="*/ 164 h 342"/>
                <a:gd name="T26" fmla="*/ 263 w 269"/>
                <a:gd name="T27" fmla="*/ 182 h 342"/>
                <a:gd name="T28" fmla="*/ 255 w 269"/>
                <a:gd name="T29" fmla="*/ 197 h 342"/>
                <a:gd name="T30" fmla="*/ 246 w 269"/>
                <a:gd name="T31" fmla="*/ 214 h 342"/>
                <a:gd name="T32" fmla="*/ 235 w 269"/>
                <a:gd name="T33" fmla="*/ 228 h 342"/>
                <a:gd name="T34" fmla="*/ 223 w 269"/>
                <a:gd name="T35" fmla="*/ 242 h 342"/>
                <a:gd name="T36" fmla="*/ 209 w 269"/>
                <a:gd name="T37" fmla="*/ 255 h 342"/>
                <a:gd name="T38" fmla="*/ 194 w 269"/>
                <a:gd name="T39" fmla="*/ 265 h 342"/>
                <a:gd name="T40" fmla="*/ 179 w 269"/>
                <a:gd name="T41" fmla="*/ 274 h 342"/>
                <a:gd name="T42" fmla="*/ 164 w 269"/>
                <a:gd name="T43" fmla="*/ 282 h 342"/>
                <a:gd name="T44" fmla="*/ 148 w 269"/>
                <a:gd name="T45" fmla="*/ 286 h 342"/>
                <a:gd name="T46" fmla="*/ 134 w 269"/>
                <a:gd name="T47" fmla="*/ 287 h 342"/>
                <a:gd name="T48" fmla="*/ 113 w 269"/>
                <a:gd name="T49" fmla="*/ 304 h 342"/>
                <a:gd name="T50" fmla="*/ 89 w 269"/>
                <a:gd name="T51" fmla="*/ 321 h 342"/>
                <a:gd name="T52" fmla="*/ 62 w 269"/>
                <a:gd name="T53" fmla="*/ 335 h 342"/>
                <a:gd name="T54" fmla="*/ 51 w 269"/>
                <a:gd name="T55" fmla="*/ 339 h 342"/>
                <a:gd name="T56" fmla="*/ 39 w 269"/>
                <a:gd name="T57" fmla="*/ 342 h 342"/>
                <a:gd name="T58" fmla="*/ 28 w 269"/>
                <a:gd name="T59" fmla="*/ 342 h 342"/>
                <a:gd name="T60" fmla="*/ 22 w 269"/>
                <a:gd name="T61" fmla="*/ 340 h 342"/>
                <a:gd name="T62" fmla="*/ 17 w 269"/>
                <a:gd name="T63" fmla="*/ 336 h 342"/>
                <a:gd name="T64" fmla="*/ 12 w 269"/>
                <a:gd name="T65" fmla="*/ 330 h 342"/>
                <a:gd name="T66" fmla="*/ 7 w 269"/>
                <a:gd name="T67" fmla="*/ 322 h 342"/>
                <a:gd name="T68" fmla="*/ 2 w 269"/>
                <a:gd name="T69" fmla="*/ 304 h 342"/>
                <a:gd name="T70" fmla="*/ 0 w 269"/>
                <a:gd name="T71" fmla="*/ 292 h 342"/>
                <a:gd name="T72" fmla="*/ 16 w 269"/>
                <a:gd name="T73" fmla="*/ 271 h 342"/>
                <a:gd name="T74" fmla="*/ 31 w 269"/>
                <a:gd name="T75" fmla="*/ 247 h 342"/>
                <a:gd name="T76" fmla="*/ 45 w 269"/>
                <a:gd name="T77" fmla="*/ 221 h 342"/>
                <a:gd name="T78" fmla="*/ 56 w 269"/>
                <a:gd name="T79" fmla="*/ 197 h 342"/>
                <a:gd name="T80" fmla="*/ 66 w 269"/>
                <a:gd name="T81" fmla="*/ 179 h 342"/>
                <a:gd name="T82" fmla="*/ 78 w 269"/>
                <a:gd name="T83" fmla="*/ 162 h 342"/>
                <a:gd name="T84" fmla="*/ 106 w 269"/>
                <a:gd name="T85" fmla="*/ 133 h 342"/>
                <a:gd name="T86" fmla="*/ 119 w 269"/>
                <a:gd name="T87" fmla="*/ 119 h 342"/>
                <a:gd name="T88" fmla="*/ 124 w 269"/>
                <a:gd name="T89" fmla="*/ 111 h 342"/>
                <a:gd name="T90" fmla="*/ 127 w 269"/>
                <a:gd name="T91" fmla="*/ 102 h 342"/>
                <a:gd name="T92" fmla="*/ 130 w 269"/>
                <a:gd name="T93" fmla="*/ 92 h 342"/>
                <a:gd name="T94" fmla="*/ 131 w 269"/>
                <a:gd name="T95" fmla="*/ 82 h 342"/>
                <a:gd name="T96" fmla="*/ 131 w 269"/>
                <a:gd name="T97" fmla="*/ 70 h 342"/>
                <a:gd name="T98" fmla="*/ 129 w 269"/>
                <a:gd name="T99" fmla="*/ 57 h 342"/>
                <a:gd name="T100" fmla="*/ 129 w 269"/>
                <a:gd name="T101" fmla="*/ 35 h 342"/>
                <a:gd name="T102" fmla="*/ 121 w 269"/>
                <a:gd name="T103" fmla="*/ 26 h 342"/>
                <a:gd name="T104" fmla="*/ 119 w 269"/>
                <a:gd name="T105" fmla="*/ 20 h 342"/>
                <a:gd name="T106" fmla="*/ 118 w 269"/>
                <a:gd name="T107" fmla="*/ 13 h 342"/>
                <a:gd name="T108" fmla="*/ 122 w 269"/>
                <a:gd name="T109" fmla="*/ 12 h 342"/>
                <a:gd name="T110" fmla="*/ 126 w 269"/>
                <a:gd name="T111" fmla="*/ 10 h 342"/>
                <a:gd name="T112" fmla="*/ 130 w 269"/>
                <a:gd name="T113" fmla="*/ 8 h 342"/>
                <a:gd name="T114" fmla="*/ 134 w 269"/>
                <a:gd name="T115" fmla="*/ 7 h 342"/>
                <a:gd name="T116" fmla="*/ 135 w 269"/>
                <a:gd name="T117" fmla="*/ 3 h 342"/>
                <a:gd name="T118" fmla="*/ 140 w 269"/>
                <a:gd name="T119" fmla="*/ 0 h 342"/>
                <a:gd name="T120" fmla="*/ 145 w 269"/>
                <a:gd name="T121" fmla="*/ 1 h 342"/>
                <a:gd name="T122" fmla="*/ 150 w 269"/>
                <a:gd name="T123" fmla="*/ 7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9" h="342">
                  <a:moveTo>
                    <a:pt x="150" y="7"/>
                  </a:moveTo>
                  <a:lnTo>
                    <a:pt x="168" y="35"/>
                  </a:lnTo>
                  <a:lnTo>
                    <a:pt x="178" y="49"/>
                  </a:lnTo>
                  <a:lnTo>
                    <a:pt x="190" y="61"/>
                  </a:lnTo>
                  <a:lnTo>
                    <a:pt x="202" y="71"/>
                  </a:lnTo>
                  <a:lnTo>
                    <a:pt x="215" y="79"/>
                  </a:lnTo>
                  <a:lnTo>
                    <a:pt x="230" y="84"/>
                  </a:lnTo>
                  <a:lnTo>
                    <a:pt x="246" y="86"/>
                  </a:lnTo>
                  <a:lnTo>
                    <a:pt x="258" y="100"/>
                  </a:lnTo>
                  <a:lnTo>
                    <a:pt x="265" y="116"/>
                  </a:lnTo>
                  <a:lnTo>
                    <a:pt x="269" y="131"/>
                  </a:lnTo>
                  <a:lnTo>
                    <a:pt x="269" y="148"/>
                  </a:lnTo>
                  <a:lnTo>
                    <a:pt x="267" y="164"/>
                  </a:lnTo>
                  <a:lnTo>
                    <a:pt x="263" y="182"/>
                  </a:lnTo>
                  <a:lnTo>
                    <a:pt x="255" y="197"/>
                  </a:lnTo>
                  <a:lnTo>
                    <a:pt x="246" y="214"/>
                  </a:lnTo>
                  <a:lnTo>
                    <a:pt x="235" y="228"/>
                  </a:lnTo>
                  <a:lnTo>
                    <a:pt x="223" y="242"/>
                  </a:lnTo>
                  <a:lnTo>
                    <a:pt x="209" y="255"/>
                  </a:lnTo>
                  <a:lnTo>
                    <a:pt x="194" y="265"/>
                  </a:lnTo>
                  <a:lnTo>
                    <a:pt x="179" y="274"/>
                  </a:lnTo>
                  <a:lnTo>
                    <a:pt x="164" y="282"/>
                  </a:lnTo>
                  <a:lnTo>
                    <a:pt x="148" y="286"/>
                  </a:lnTo>
                  <a:lnTo>
                    <a:pt x="134" y="287"/>
                  </a:lnTo>
                  <a:lnTo>
                    <a:pt x="113" y="304"/>
                  </a:lnTo>
                  <a:lnTo>
                    <a:pt x="89" y="321"/>
                  </a:lnTo>
                  <a:lnTo>
                    <a:pt x="62" y="335"/>
                  </a:lnTo>
                  <a:lnTo>
                    <a:pt x="51" y="339"/>
                  </a:lnTo>
                  <a:lnTo>
                    <a:pt x="39" y="342"/>
                  </a:lnTo>
                  <a:lnTo>
                    <a:pt x="28" y="342"/>
                  </a:lnTo>
                  <a:lnTo>
                    <a:pt x="22" y="340"/>
                  </a:lnTo>
                  <a:lnTo>
                    <a:pt x="17" y="336"/>
                  </a:lnTo>
                  <a:lnTo>
                    <a:pt x="12" y="330"/>
                  </a:lnTo>
                  <a:lnTo>
                    <a:pt x="7" y="322"/>
                  </a:lnTo>
                  <a:lnTo>
                    <a:pt x="2" y="304"/>
                  </a:lnTo>
                  <a:lnTo>
                    <a:pt x="0" y="292"/>
                  </a:lnTo>
                  <a:lnTo>
                    <a:pt x="16" y="271"/>
                  </a:lnTo>
                  <a:lnTo>
                    <a:pt x="31" y="247"/>
                  </a:lnTo>
                  <a:lnTo>
                    <a:pt x="45" y="221"/>
                  </a:lnTo>
                  <a:lnTo>
                    <a:pt x="56" y="197"/>
                  </a:lnTo>
                  <a:lnTo>
                    <a:pt x="66" y="179"/>
                  </a:lnTo>
                  <a:lnTo>
                    <a:pt x="78" y="162"/>
                  </a:lnTo>
                  <a:lnTo>
                    <a:pt x="106" y="133"/>
                  </a:lnTo>
                  <a:lnTo>
                    <a:pt x="119" y="119"/>
                  </a:lnTo>
                  <a:lnTo>
                    <a:pt x="124" y="111"/>
                  </a:lnTo>
                  <a:lnTo>
                    <a:pt x="127" y="102"/>
                  </a:lnTo>
                  <a:lnTo>
                    <a:pt x="130" y="92"/>
                  </a:lnTo>
                  <a:lnTo>
                    <a:pt x="131" y="82"/>
                  </a:lnTo>
                  <a:lnTo>
                    <a:pt x="131" y="70"/>
                  </a:lnTo>
                  <a:lnTo>
                    <a:pt x="129" y="57"/>
                  </a:lnTo>
                  <a:lnTo>
                    <a:pt x="129" y="35"/>
                  </a:lnTo>
                  <a:lnTo>
                    <a:pt x="121" y="26"/>
                  </a:lnTo>
                  <a:lnTo>
                    <a:pt x="119" y="20"/>
                  </a:lnTo>
                  <a:lnTo>
                    <a:pt x="118" y="13"/>
                  </a:lnTo>
                  <a:lnTo>
                    <a:pt x="122" y="12"/>
                  </a:lnTo>
                  <a:lnTo>
                    <a:pt x="126" y="10"/>
                  </a:lnTo>
                  <a:lnTo>
                    <a:pt x="130" y="8"/>
                  </a:lnTo>
                  <a:lnTo>
                    <a:pt x="134" y="7"/>
                  </a:lnTo>
                  <a:lnTo>
                    <a:pt x="135" y="3"/>
                  </a:lnTo>
                  <a:lnTo>
                    <a:pt x="140" y="0"/>
                  </a:lnTo>
                  <a:lnTo>
                    <a:pt x="145" y="1"/>
                  </a:lnTo>
                  <a:lnTo>
                    <a:pt x="150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4" name="Freeform 51"/>
            <p:cNvSpPr>
              <a:spLocks/>
            </p:cNvSpPr>
            <p:nvPr userDrawn="1"/>
          </p:nvSpPr>
          <p:spPr bwMode="auto">
            <a:xfrm>
              <a:off x="1082676" y="863601"/>
              <a:ext cx="26988" cy="47625"/>
            </a:xfrm>
            <a:custGeom>
              <a:avLst/>
              <a:gdLst>
                <a:gd name="T0" fmla="*/ 41 w 147"/>
                <a:gd name="T1" fmla="*/ 0 h 268"/>
                <a:gd name="T2" fmla="*/ 48 w 147"/>
                <a:gd name="T3" fmla="*/ 1 h 268"/>
                <a:gd name="T4" fmla="*/ 56 w 147"/>
                <a:gd name="T5" fmla="*/ 4 h 268"/>
                <a:gd name="T6" fmla="*/ 70 w 147"/>
                <a:gd name="T7" fmla="*/ 11 h 268"/>
                <a:gd name="T8" fmla="*/ 85 w 147"/>
                <a:gd name="T9" fmla="*/ 20 h 268"/>
                <a:gd name="T10" fmla="*/ 93 w 147"/>
                <a:gd name="T11" fmla="*/ 22 h 268"/>
                <a:gd name="T12" fmla="*/ 101 w 147"/>
                <a:gd name="T13" fmla="*/ 23 h 268"/>
                <a:gd name="T14" fmla="*/ 109 w 147"/>
                <a:gd name="T15" fmla="*/ 36 h 268"/>
                <a:gd name="T16" fmla="*/ 121 w 147"/>
                <a:gd name="T17" fmla="*/ 51 h 268"/>
                <a:gd name="T18" fmla="*/ 132 w 147"/>
                <a:gd name="T19" fmla="*/ 65 h 268"/>
                <a:gd name="T20" fmla="*/ 140 w 147"/>
                <a:gd name="T21" fmla="*/ 77 h 268"/>
                <a:gd name="T22" fmla="*/ 144 w 147"/>
                <a:gd name="T23" fmla="*/ 88 h 268"/>
                <a:gd name="T24" fmla="*/ 146 w 147"/>
                <a:gd name="T25" fmla="*/ 99 h 268"/>
                <a:gd name="T26" fmla="*/ 147 w 147"/>
                <a:gd name="T27" fmla="*/ 121 h 268"/>
                <a:gd name="T28" fmla="*/ 145 w 147"/>
                <a:gd name="T29" fmla="*/ 142 h 268"/>
                <a:gd name="T30" fmla="*/ 140 w 147"/>
                <a:gd name="T31" fmla="*/ 164 h 268"/>
                <a:gd name="T32" fmla="*/ 129 w 147"/>
                <a:gd name="T33" fmla="*/ 208 h 268"/>
                <a:gd name="T34" fmla="*/ 125 w 147"/>
                <a:gd name="T35" fmla="*/ 230 h 268"/>
                <a:gd name="T36" fmla="*/ 124 w 147"/>
                <a:gd name="T37" fmla="*/ 250 h 268"/>
                <a:gd name="T38" fmla="*/ 108 w 147"/>
                <a:gd name="T39" fmla="*/ 268 h 268"/>
                <a:gd name="T40" fmla="*/ 93 w 147"/>
                <a:gd name="T41" fmla="*/ 267 h 268"/>
                <a:gd name="T42" fmla="*/ 80 w 147"/>
                <a:gd name="T43" fmla="*/ 264 h 268"/>
                <a:gd name="T44" fmla="*/ 68 w 147"/>
                <a:gd name="T45" fmla="*/ 259 h 268"/>
                <a:gd name="T46" fmla="*/ 57 w 147"/>
                <a:gd name="T47" fmla="*/ 252 h 268"/>
                <a:gd name="T48" fmla="*/ 48 w 147"/>
                <a:gd name="T49" fmla="*/ 244 h 268"/>
                <a:gd name="T50" fmla="*/ 39 w 147"/>
                <a:gd name="T51" fmla="*/ 235 h 268"/>
                <a:gd name="T52" fmla="*/ 31 w 147"/>
                <a:gd name="T53" fmla="*/ 225 h 268"/>
                <a:gd name="T54" fmla="*/ 24 w 147"/>
                <a:gd name="T55" fmla="*/ 213 h 268"/>
                <a:gd name="T56" fmla="*/ 14 w 147"/>
                <a:gd name="T57" fmla="*/ 189 h 268"/>
                <a:gd name="T58" fmla="*/ 6 w 147"/>
                <a:gd name="T59" fmla="*/ 162 h 268"/>
                <a:gd name="T60" fmla="*/ 1 w 147"/>
                <a:gd name="T61" fmla="*/ 136 h 268"/>
                <a:gd name="T62" fmla="*/ 0 w 147"/>
                <a:gd name="T63" fmla="*/ 111 h 268"/>
                <a:gd name="T64" fmla="*/ 51 w 147"/>
                <a:gd name="T65" fmla="*/ 62 h 268"/>
                <a:gd name="T66" fmla="*/ 49 w 147"/>
                <a:gd name="T67" fmla="*/ 45 h 268"/>
                <a:gd name="T68" fmla="*/ 46 w 147"/>
                <a:gd name="T69" fmla="*/ 29 h 268"/>
                <a:gd name="T70" fmla="*/ 42 w 147"/>
                <a:gd name="T71" fmla="*/ 14 h 268"/>
                <a:gd name="T72" fmla="*/ 41 w 147"/>
                <a:gd name="T73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7" h="268">
                  <a:moveTo>
                    <a:pt x="41" y="0"/>
                  </a:moveTo>
                  <a:lnTo>
                    <a:pt x="48" y="1"/>
                  </a:lnTo>
                  <a:lnTo>
                    <a:pt x="56" y="4"/>
                  </a:lnTo>
                  <a:lnTo>
                    <a:pt x="70" y="11"/>
                  </a:lnTo>
                  <a:lnTo>
                    <a:pt x="85" y="20"/>
                  </a:lnTo>
                  <a:lnTo>
                    <a:pt x="93" y="22"/>
                  </a:lnTo>
                  <a:lnTo>
                    <a:pt x="101" y="23"/>
                  </a:lnTo>
                  <a:lnTo>
                    <a:pt x="109" y="36"/>
                  </a:lnTo>
                  <a:lnTo>
                    <a:pt x="121" y="51"/>
                  </a:lnTo>
                  <a:lnTo>
                    <a:pt x="132" y="65"/>
                  </a:lnTo>
                  <a:lnTo>
                    <a:pt x="140" y="77"/>
                  </a:lnTo>
                  <a:lnTo>
                    <a:pt x="144" y="88"/>
                  </a:lnTo>
                  <a:lnTo>
                    <a:pt x="146" y="99"/>
                  </a:lnTo>
                  <a:lnTo>
                    <a:pt x="147" y="121"/>
                  </a:lnTo>
                  <a:lnTo>
                    <a:pt x="145" y="142"/>
                  </a:lnTo>
                  <a:lnTo>
                    <a:pt x="140" y="164"/>
                  </a:lnTo>
                  <a:lnTo>
                    <a:pt x="129" y="208"/>
                  </a:lnTo>
                  <a:lnTo>
                    <a:pt x="125" y="230"/>
                  </a:lnTo>
                  <a:lnTo>
                    <a:pt x="124" y="250"/>
                  </a:lnTo>
                  <a:lnTo>
                    <a:pt x="108" y="268"/>
                  </a:lnTo>
                  <a:lnTo>
                    <a:pt x="93" y="267"/>
                  </a:lnTo>
                  <a:lnTo>
                    <a:pt x="80" y="264"/>
                  </a:lnTo>
                  <a:lnTo>
                    <a:pt x="68" y="259"/>
                  </a:lnTo>
                  <a:lnTo>
                    <a:pt x="57" y="252"/>
                  </a:lnTo>
                  <a:lnTo>
                    <a:pt x="48" y="244"/>
                  </a:lnTo>
                  <a:lnTo>
                    <a:pt x="39" y="235"/>
                  </a:lnTo>
                  <a:lnTo>
                    <a:pt x="31" y="225"/>
                  </a:lnTo>
                  <a:lnTo>
                    <a:pt x="24" y="213"/>
                  </a:lnTo>
                  <a:lnTo>
                    <a:pt x="14" y="189"/>
                  </a:lnTo>
                  <a:lnTo>
                    <a:pt x="6" y="162"/>
                  </a:lnTo>
                  <a:lnTo>
                    <a:pt x="1" y="136"/>
                  </a:lnTo>
                  <a:lnTo>
                    <a:pt x="0" y="111"/>
                  </a:lnTo>
                  <a:lnTo>
                    <a:pt x="51" y="62"/>
                  </a:lnTo>
                  <a:lnTo>
                    <a:pt x="49" y="45"/>
                  </a:lnTo>
                  <a:lnTo>
                    <a:pt x="46" y="29"/>
                  </a:lnTo>
                  <a:lnTo>
                    <a:pt x="42" y="14"/>
                  </a:lnTo>
                  <a:lnTo>
                    <a:pt x="4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5" name="Freeform 52"/>
            <p:cNvSpPr>
              <a:spLocks/>
            </p:cNvSpPr>
            <p:nvPr userDrawn="1"/>
          </p:nvSpPr>
          <p:spPr bwMode="auto">
            <a:xfrm>
              <a:off x="760413" y="757238"/>
              <a:ext cx="14288" cy="23813"/>
            </a:xfrm>
            <a:custGeom>
              <a:avLst/>
              <a:gdLst>
                <a:gd name="T0" fmla="*/ 16 w 84"/>
                <a:gd name="T1" fmla="*/ 0 h 141"/>
                <a:gd name="T2" fmla="*/ 28 w 84"/>
                <a:gd name="T3" fmla="*/ 2 h 141"/>
                <a:gd name="T4" fmla="*/ 41 w 84"/>
                <a:gd name="T5" fmla="*/ 8 h 141"/>
                <a:gd name="T6" fmla="*/ 52 w 84"/>
                <a:gd name="T7" fmla="*/ 15 h 141"/>
                <a:gd name="T8" fmla="*/ 61 w 84"/>
                <a:gd name="T9" fmla="*/ 23 h 141"/>
                <a:gd name="T10" fmla="*/ 62 w 84"/>
                <a:gd name="T11" fmla="*/ 35 h 141"/>
                <a:gd name="T12" fmla="*/ 65 w 84"/>
                <a:gd name="T13" fmla="*/ 49 h 141"/>
                <a:gd name="T14" fmla="*/ 75 w 84"/>
                <a:gd name="T15" fmla="*/ 81 h 141"/>
                <a:gd name="T16" fmla="*/ 82 w 84"/>
                <a:gd name="T17" fmla="*/ 113 h 141"/>
                <a:gd name="T18" fmla="*/ 84 w 84"/>
                <a:gd name="T19" fmla="*/ 125 h 141"/>
                <a:gd name="T20" fmla="*/ 84 w 84"/>
                <a:gd name="T21" fmla="*/ 135 h 141"/>
                <a:gd name="T22" fmla="*/ 78 w 84"/>
                <a:gd name="T23" fmla="*/ 140 h 141"/>
                <a:gd name="T24" fmla="*/ 73 w 84"/>
                <a:gd name="T25" fmla="*/ 141 h 141"/>
                <a:gd name="T26" fmla="*/ 68 w 84"/>
                <a:gd name="T27" fmla="*/ 139 h 141"/>
                <a:gd name="T28" fmla="*/ 57 w 84"/>
                <a:gd name="T29" fmla="*/ 132 h 141"/>
                <a:gd name="T30" fmla="*/ 46 w 84"/>
                <a:gd name="T31" fmla="*/ 123 h 141"/>
                <a:gd name="T32" fmla="*/ 40 w 84"/>
                <a:gd name="T33" fmla="*/ 120 h 141"/>
                <a:gd name="T34" fmla="*/ 33 w 84"/>
                <a:gd name="T35" fmla="*/ 119 h 141"/>
                <a:gd name="T36" fmla="*/ 16 w 84"/>
                <a:gd name="T37" fmla="*/ 91 h 141"/>
                <a:gd name="T38" fmla="*/ 9 w 84"/>
                <a:gd name="T39" fmla="*/ 78 h 141"/>
                <a:gd name="T40" fmla="*/ 4 w 84"/>
                <a:gd name="T41" fmla="*/ 64 h 141"/>
                <a:gd name="T42" fmla="*/ 0 w 84"/>
                <a:gd name="T43" fmla="*/ 50 h 141"/>
                <a:gd name="T44" fmla="*/ 2 w 84"/>
                <a:gd name="T45" fmla="*/ 34 h 141"/>
                <a:gd name="T46" fmla="*/ 6 w 84"/>
                <a:gd name="T47" fmla="*/ 19 h 141"/>
                <a:gd name="T48" fmla="*/ 16 w 84"/>
                <a:gd name="T49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141">
                  <a:moveTo>
                    <a:pt x="16" y="0"/>
                  </a:moveTo>
                  <a:lnTo>
                    <a:pt x="28" y="2"/>
                  </a:lnTo>
                  <a:lnTo>
                    <a:pt x="41" y="8"/>
                  </a:lnTo>
                  <a:lnTo>
                    <a:pt x="52" y="15"/>
                  </a:lnTo>
                  <a:lnTo>
                    <a:pt x="61" y="23"/>
                  </a:lnTo>
                  <a:lnTo>
                    <a:pt x="62" y="35"/>
                  </a:lnTo>
                  <a:lnTo>
                    <a:pt x="65" y="49"/>
                  </a:lnTo>
                  <a:lnTo>
                    <a:pt x="75" y="81"/>
                  </a:lnTo>
                  <a:lnTo>
                    <a:pt x="82" y="113"/>
                  </a:lnTo>
                  <a:lnTo>
                    <a:pt x="84" y="125"/>
                  </a:lnTo>
                  <a:lnTo>
                    <a:pt x="84" y="135"/>
                  </a:lnTo>
                  <a:lnTo>
                    <a:pt x="78" y="140"/>
                  </a:lnTo>
                  <a:lnTo>
                    <a:pt x="73" y="141"/>
                  </a:lnTo>
                  <a:lnTo>
                    <a:pt x="68" y="139"/>
                  </a:lnTo>
                  <a:lnTo>
                    <a:pt x="57" y="132"/>
                  </a:lnTo>
                  <a:lnTo>
                    <a:pt x="46" y="123"/>
                  </a:lnTo>
                  <a:lnTo>
                    <a:pt x="40" y="120"/>
                  </a:lnTo>
                  <a:lnTo>
                    <a:pt x="33" y="119"/>
                  </a:lnTo>
                  <a:lnTo>
                    <a:pt x="16" y="91"/>
                  </a:lnTo>
                  <a:lnTo>
                    <a:pt x="9" y="78"/>
                  </a:lnTo>
                  <a:lnTo>
                    <a:pt x="4" y="64"/>
                  </a:lnTo>
                  <a:lnTo>
                    <a:pt x="0" y="50"/>
                  </a:lnTo>
                  <a:lnTo>
                    <a:pt x="2" y="34"/>
                  </a:lnTo>
                  <a:lnTo>
                    <a:pt x="6" y="19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6" name="Freeform 53"/>
            <p:cNvSpPr>
              <a:spLocks/>
            </p:cNvSpPr>
            <p:nvPr userDrawn="1"/>
          </p:nvSpPr>
          <p:spPr bwMode="auto">
            <a:xfrm>
              <a:off x="754063" y="728663"/>
              <a:ext cx="15875" cy="20638"/>
            </a:xfrm>
            <a:custGeom>
              <a:avLst/>
              <a:gdLst>
                <a:gd name="T0" fmla="*/ 45 w 95"/>
                <a:gd name="T1" fmla="*/ 117 h 119"/>
                <a:gd name="T2" fmla="*/ 59 w 95"/>
                <a:gd name="T3" fmla="*/ 115 h 119"/>
                <a:gd name="T4" fmla="*/ 71 w 95"/>
                <a:gd name="T5" fmla="*/ 110 h 119"/>
                <a:gd name="T6" fmla="*/ 83 w 95"/>
                <a:gd name="T7" fmla="*/ 102 h 119"/>
                <a:gd name="T8" fmla="*/ 95 w 95"/>
                <a:gd name="T9" fmla="*/ 90 h 119"/>
                <a:gd name="T10" fmla="*/ 87 w 95"/>
                <a:gd name="T11" fmla="*/ 61 h 119"/>
                <a:gd name="T12" fmla="*/ 85 w 95"/>
                <a:gd name="T13" fmla="*/ 45 h 119"/>
                <a:gd name="T14" fmla="*/ 84 w 95"/>
                <a:gd name="T15" fmla="*/ 28 h 119"/>
                <a:gd name="T16" fmla="*/ 73 w 95"/>
                <a:gd name="T17" fmla="*/ 14 h 119"/>
                <a:gd name="T18" fmla="*/ 68 w 95"/>
                <a:gd name="T19" fmla="*/ 6 h 119"/>
                <a:gd name="T20" fmla="*/ 67 w 95"/>
                <a:gd name="T21" fmla="*/ 0 h 119"/>
                <a:gd name="T22" fmla="*/ 45 w 95"/>
                <a:gd name="T23" fmla="*/ 0 h 119"/>
                <a:gd name="T24" fmla="*/ 28 w 95"/>
                <a:gd name="T25" fmla="*/ 17 h 119"/>
                <a:gd name="T26" fmla="*/ 28 w 95"/>
                <a:gd name="T27" fmla="*/ 61 h 119"/>
                <a:gd name="T28" fmla="*/ 20 w 95"/>
                <a:gd name="T29" fmla="*/ 73 h 119"/>
                <a:gd name="T30" fmla="*/ 12 w 95"/>
                <a:gd name="T31" fmla="*/ 87 h 119"/>
                <a:gd name="T32" fmla="*/ 0 w 95"/>
                <a:gd name="T33" fmla="*/ 112 h 119"/>
                <a:gd name="T34" fmla="*/ 5 w 95"/>
                <a:gd name="T35" fmla="*/ 114 h 119"/>
                <a:gd name="T36" fmla="*/ 14 w 95"/>
                <a:gd name="T37" fmla="*/ 117 h 119"/>
                <a:gd name="T38" fmla="*/ 26 w 95"/>
                <a:gd name="T39" fmla="*/ 119 h 119"/>
                <a:gd name="T40" fmla="*/ 45 w 95"/>
                <a:gd name="T41" fmla="*/ 11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19">
                  <a:moveTo>
                    <a:pt x="45" y="117"/>
                  </a:moveTo>
                  <a:lnTo>
                    <a:pt x="59" y="115"/>
                  </a:lnTo>
                  <a:lnTo>
                    <a:pt x="71" y="110"/>
                  </a:lnTo>
                  <a:lnTo>
                    <a:pt x="83" y="102"/>
                  </a:lnTo>
                  <a:lnTo>
                    <a:pt x="95" y="90"/>
                  </a:lnTo>
                  <a:lnTo>
                    <a:pt x="87" y="61"/>
                  </a:lnTo>
                  <a:lnTo>
                    <a:pt x="85" y="45"/>
                  </a:lnTo>
                  <a:lnTo>
                    <a:pt x="84" y="28"/>
                  </a:lnTo>
                  <a:lnTo>
                    <a:pt x="73" y="14"/>
                  </a:lnTo>
                  <a:lnTo>
                    <a:pt x="68" y="6"/>
                  </a:lnTo>
                  <a:lnTo>
                    <a:pt x="67" y="0"/>
                  </a:lnTo>
                  <a:lnTo>
                    <a:pt x="45" y="0"/>
                  </a:lnTo>
                  <a:lnTo>
                    <a:pt x="28" y="17"/>
                  </a:lnTo>
                  <a:lnTo>
                    <a:pt x="28" y="61"/>
                  </a:lnTo>
                  <a:lnTo>
                    <a:pt x="20" y="73"/>
                  </a:lnTo>
                  <a:lnTo>
                    <a:pt x="12" y="87"/>
                  </a:lnTo>
                  <a:lnTo>
                    <a:pt x="0" y="112"/>
                  </a:lnTo>
                  <a:lnTo>
                    <a:pt x="5" y="114"/>
                  </a:lnTo>
                  <a:lnTo>
                    <a:pt x="14" y="117"/>
                  </a:lnTo>
                  <a:lnTo>
                    <a:pt x="26" y="119"/>
                  </a:lnTo>
                  <a:lnTo>
                    <a:pt x="45" y="1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7" name="Freeform 54"/>
            <p:cNvSpPr>
              <a:spLocks/>
            </p:cNvSpPr>
            <p:nvPr userDrawn="1"/>
          </p:nvSpPr>
          <p:spPr bwMode="auto">
            <a:xfrm>
              <a:off x="896938" y="784226"/>
              <a:ext cx="17463" cy="17463"/>
            </a:xfrm>
            <a:custGeom>
              <a:avLst/>
              <a:gdLst>
                <a:gd name="T0" fmla="*/ 10 w 93"/>
                <a:gd name="T1" fmla="*/ 106 h 106"/>
                <a:gd name="T2" fmla="*/ 4 w 93"/>
                <a:gd name="T3" fmla="*/ 95 h 106"/>
                <a:gd name="T4" fmla="*/ 1 w 93"/>
                <a:gd name="T5" fmla="*/ 83 h 106"/>
                <a:gd name="T6" fmla="*/ 0 w 93"/>
                <a:gd name="T7" fmla="*/ 71 h 106"/>
                <a:gd name="T8" fmla="*/ 0 w 93"/>
                <a:gd name="T9" fmla="*/ 55 h 106"/>
                <a:gd name="T10" fmla="*/ 8 w 93"/>
                <a:gd name="T11" fmla="*/ 48 h 106"/>
                <a:gd name="T12" fmla="*/ 13 w 93"/>
                <a:gd name="T13" fmla="*/ 46 h 106"/>
                <a:gd name="T14" fmla="*/ 21 w 93"/>
                <a:gd name="T15" fmla="*/ 45 h 106"/>
                <a:gd name="T16" fmla="*/ 30 w 93"/>
                <a:gd name="T17" fmla="*/ 33 h 106"/>
                <a:gd name="T18" fmla="*/ 41 w 93"/>
                <a:gd name="T19" fmla="*/ 20 h 106"/>
                <a:gd name="T20" fmla="*/ 60 w 93"/>
                <a:gd name="T21" fmla="*/ 0 h 106"/>
                <a:gd name="T22" fmla="*/ 68 w 93"/>
                <a:gd name="T23" fmla="*/ 3 h 106"/>
                <a:gd name="T24" fmla="*/ 78 w 93"/>
                <a:gd name="T25" fmla="*/ 5 h 106"/>
                <a:gd name="T26" fmla="*/ 79 w 93"/>
                <a:gd name="T27" fmla="*/ 12 h 106"/>
                <a:gd name="T28" fmla="*/ 81 w 93"/>
                <a:gd name="T29" fmla="*/ 18 h 106"/>
                <a:gd name="T30" fmla="*/ 84 w 93"/>
                <a:gd name="T31" fmla="*/ 23 h 106"/>
                <a:gd name="T32" fmla="*/ 89 w 93"/>
                <a:gd name="T33" fmla="*/ 28 h 106"/>
                <a:gd name="T34" fmla="*/ 91 w 93"/>
                <a:gd name="T35" fmla="*/ 53 h 106"/>
                <a:gd name="T36" fmla="*/ 93 w 93"/>
                <a:gd name="T37" fmla="*/ 78 h 106"/>
                <a:gd name="T38" fmla="*/ 88 w 93"/>
                <a:gd name="T39" fmla="*/ 83 h 106"/>
                <a:gd name="T40" fmla="*/ 82 w 93"/>
                <a:gd name="T41" fmla="*/ 89 h 106"/>
                <a:gd name="T42" fmla="*/ 75 w 93"/>
                <a:gd name="T43" fmla="*/ 93 h 106"/>
                <a:gd name="T44" fmla="*/ 66 w 93"/>
                <a:gd name="T45" fmla="*/ 96 h 106"/>
                <a:gd name="T46" fmla="*/ 65 w 93"/>
                <a:gd name="T47" fmla="*/ 79 h 106"/>
                <a:gd name="T48" fmla="*/ 63 w 93"/>
                <a:gd name="T49" fmla="*/ 71 h 106"/>
                <a:gd name="T50" fmla="*/ 62 w 93"/>
                <a:gd name="T51" fmla="*/ 68 h 106"/>
                <a:gd name="T52" fmla="*/ 60 w 93"/>
                <a:gd name="T53" fmla="*/ 67 h 106"/>
                <a:gd name="T54" fmla="*/ 49 w 93"/>
                <a:gd name="T55" fmla="*/ 67 h 106"/>
                <a:gd name="T56" fmla="*/ 47 w 93"/>
                <a:gd name="T57" fmla="*/ 69 h 106"/>
                <a:gd name="T58" fmla="*/ 44 w 93"/>
                <a:gd name="T59" fmla="*/ 72 h 106"/>
                <a:gd name="T60" fmla="*/ 39 w 93"/>
                <a:gd name="T61" fmla="*/ 84 h 106"/>
                <a:gd name="T62" fmla="*/ 32 w 93"/>
                <a:gd name="T63" fmla="*/ 106 h 106"/>
                <a:gd name="T64" fmla="*/ 19 w 93"/>
                <a:gd name="T65" fmla="*/ 104 h 106"/>
                <a:gd name="T66" fmla="*/ 14 w 93"/>
                <a:gd name="T67" fmla="*/ 104 h 106"/>
                <a:gd name="T68" fmla="*/ 10 w 93"/>
                <a:gd name="T69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3" h="106">
                  <a:moveTo>
                    <a:pt x="10" y="106"/>
                  </a:moveTo>
                  <a:lnTo>
                    <a:pt x="4" y="95"/>
                  </a:lnTo>
                  <a:lnTo>
                    <a:pt x="1" y="83"/>
                  </a:lnTo>
                  <a:lnTo>
                    <a:pt x="0" y="71"/>
                  </a:lnTo>
                  <a:lnTo>
                    <a:pt x="0" y="55"/>
                  </a:lnTo>
                  <a:lnTo>
                    <a:pt x="8" y="48"/>
                  </a:lnTo>
                  <a:lnTo>
                    <a:pt x="13" y="46"/>
                  </a:lnTo>
                  <a:lnTo>
                    <a:pt x="21" y="45"/>
                  </a:lnTo>
                  <a:lnTo>
                    <a:pt x="30" y="33"/>
                  </a:lnTo>
                  <a:lnTo>
                    <a:pt x="41" y="20"/>
                  </a:lnTo>
                  <a:lnTo>
                    <a:pt x="60" y="0"/>
                  </a:lnTo>
                  <a:lnTo>
                    <a:pt x="68" y="3"/>
                  </a:lnTo>
                  <a:lnTo>
                    <a:pt x="78" y="5"/>
                  </a:lnTo>
                  <a:lnTo>
                    <a:pt x="79" y="12"/>
                  </a:lnTo>
                  <a:lnTo>
                    <a:pt x="81" y="18"/>
                  </a:lnTo>
                  <a:lnTo>
                    <a:pt x="84" y="23"/>
                  </a:lnTo>
                  <a:lnTo>
                    <a:pt x="89" y="28"/>
                  </a:lnTo>
                  <a:lnTo>
                    <a:pt x="91" y="53"/>
                  </a:lnTo>
                  <a:lnTo>
                    <a:pt x="93" y="78"/>
                  </a:lnTo>
                  <a:lnTo>
                    <a:pt x="88" y="83"/>
                  </a:lnTo>
                  <a:lnTo>
                    <a:pt x="82" y="89"/>
                  </a:lnTo>
                  <a:lnTo>
                    <a:pt x="75" y="93"/>
                  </a:lnTo>
                  <a:lnTo>
                    <a:pt x="66" y="96"/>
                  </a:lnTo>
                  <a:lnTo>
                    <a:pt x="65" y="79"/>
                  </a:lnTo>
                  <a:lnTo>
                    <a:pt x="63" y="71"/>
                  </a:lnTo>
                  <a:lnTo>
                    <a:pt x="62" y="68"/>
                  </a:lnTo>
                  <a:lnTo>
                    <a:pt x="60" y="67"/>
                  </a:lnTo>
                  <a:lnTo>
                    <a:pt x="49" y="67"/>
                  </a:lnTo>
                  <a:lnTo>
                    <a:pt x="47" y="69"/>
                  </a:lnTo>
                  <a:lnTo>
                    <a:pt x="44" y="72"/>
                  </a:lnTo>
                  <a:lnTo>
                    <a:pt x="39" y="84"/>
                  </a:lnTo>
                  <a:lnTo>
                    <a:pt x="32" y="106"/>
                  </a:lnTo>
                  <a:lnTo>
                    <a:pt x="19" y="104"/>
                  </a:lnTo>
                  <a:lnTo>
                    <a:pt x="14" y="104"/>
                  </a:lnTo>
                  <a:lnTo>
                    <a:pt x="1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8" name="Freeform 55"/>
            <p:cNvSpPr>
              <a:spLocks/>
            </p:cNvSpPr>
            <p:nvPr userDrawn="1"/>
          </p:nvSpPr>
          <p:spPr bwMode="auto">
            <a:xfrm>
              <a:off x="1050926" y="596901"/>
              <a:ext cx="25400" cy="38100"/>
            </a:xfrm>
            <a:custGeom>
              <a:avLst/>
              <a:gdLst>
                <a:gd name="T0" fmla="*/ 18 w 151"/>
                <a:gd name="T1" fmla="*/ 206 h 213"/>
                <a:gd name="T2" fmla="*/ 69 w 151"/>
                <a:gd name="T3" fmla="*/ 175 h 213"/>
                <a:gd name="T4" fmla="*/ 96 w 151"/>
                <a:gd name="T5" fmla="*/ 156 h 213"/>
                <a:gd name="T6" fmla="*/ 117 w 151"/>
                <a:gd name="T7" fmla="*/ 139 h 213"/>
                <a:gd name="T8" fmla="*/ 115 w 151"/>
                <a:gd name="T9" fmla="*/ 130 h 213"/>
                <a:gd name="T10" fmla="*/ 112 w 151"/>
                <a:gd name="T11" fmla="*/ 120 h 213"/>
                <a:gd name="T12" fmla="*/ 107 w 151"/>
                <a:gd name="T13" fmla="*/ 106 h 213"/>
                <a:gd name="T14" fmla="*/ 140 w 151"/>
                <a:gd name="T15" fmla="*/ 106 h 213"/>
                <a:gd name="T16" fmla="*/ 151 w 151"/>
                <a:gd name="T17" fmla="*/ 95 h 213"/>
                <a:gd name="T18" fmla="*/ 149 w 151"/>
                <a:gd name="T19" fmla="*/ 79 h 213"/>
                <a:gd name="T20" fmla="*/ 143 w 151"/>
                <a:gd name="T21" fmla="*/ 65 h 213"/>
                <a:gd name="T22" fmla="*/ 135 w 151"/>
                <a:gd name="T23" fmla="*/ 51 h 213"/>
                <a:gd name="T24" fmla="*/ 124 w 151"/>
                <a:gd name="T25" fmla="*/ 39 h 213"/>
                <a:gd name="T26" fmla="*/ 121 w 151"/>
                <a:gd name="T27" fmla="*/ 19 h 213"/>
                <a:gd name="T28" fmla="*/ 117 w 151"/>
                <a:gd name="T29" fmla="*/ 0 h 213"/>
                <a:gd name="T30" fmla="*/ 107 w 151"/>
                <a:gd name="T31" fmla="*/ 1 h 213"/>
                <a:gd name="T32" fmla="*/ 99 w 151"/>
                <a:gd name="T33" fmla="*/ 2 h 213"/>
                <a:gd name="T34" fmla="*/ 93 w 151"/>
                <a:gd name="T35" fmla="*/ 5 h 213"/>
                <a:gd name="T36" fmla="*/ 87 w 151"/>
                <a:gd name="T37" fmla="*/ 9 h 213"/>
                <a:gd name="T38" fmla="*/ 77 w 151"/>
                <a:gd name="T39" fmla="*/ 19 h 213"/>
                <a:gd name="T40" fmla="*/ 72 w 151"/>
                <a:gd name="T41" fmla="*/ 31 h 213"/>
                <a:gd name="T42" fmla="*/ 65 w 151"/>
                <a:gd name="T43" fmla="*/ 59 h 213"/>
                <a:gd name="T44" fmla="*/ 62 w 151"/>
                <a:gd name="T45" fmla="*/ 72 h 213"/>
                <a:gd name="T46" fmla="*/ 57 w 151"/>
                <a:gd name="T47" fmla="*/ 83 h 213"/>
                <a:gd name="T48" fmla="*/ 51 w 151"/>
                <a:gd name="T49" fmla="*/ 88 h 213"/>
                <a:gd name="T50" fmla="*/ 44 w 151"/>
                <a:gd name="T51" fmla="*/ 93 h 213"/>
                <a:gd name="T52" fmla="*/ 36 w 151"/>
                <a:gd name="T53" fmla="*/ 98 h 213"/>
                <a:gd name="T54" fmla="*/ 28 w 151"/>
                <a:gd name="T55" fmla="*/ 102 h 213"/>
                <a:gd name="T56" fmla="*/ 23 w 151"/>
                <a:gd name="T57" fmla="*/ 106 h 213"/>
                <a:gd name="T58" fmla="*/ 25 w 151"/>
                <a:gd name="T59" fmla="*/ 137 h 213"/>
                <a:gd name="T60" fmla="*/ 28 w 151"/>
                <a:gd name="T61" fmla="*/ 168 h 213"/>
                <a:gd name="T62" fmla="*/ 15 w 151"/>
                <a:gd name="T63" fmla="*/ 175 h 213"/>
                <a:gd name="T64" fmla="*/ 5 w 151"/>
                <a:gd name="T65" fmla="*/ 183 h 213"/>
                <a:gd name="T66" fmla="*/ 1 w 151"/>
                <a:gd name="T67" fmla="*/ 195 h 213"/>
                <a:gd name="T68" fmla="*/ 0 w 151"/>
                <a:gd name="T69" fmla="*/ 212 h 213"/>
                <a:gd name="T70" fmla="*/ 23 w 151"/>
                <a:gd name="T71" fmla="*/ 213 h 213"/>
                <a:gd name="T72" fmla="*/ 28 w 151"/>
                <a:gd name="T73" fmla="*/ 213 h 213"/>
                <a:gd name="T74" fmla="*/ 29 w 151"/>
                <a:gd name="T75" fmla="*/ 212 h 213"/>
                <a:gd name="T76" fmla="*/ 26 w 151"/>
                <a:gd name="T77" fmla="*/ 210 h 213"/>
                <a:gd name="T78" fmla="*/ 18 w 151"/>
                <a:gd name="T79" fmla="*/ 206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1" h="213">
                  <a:moveTo>
                    <a:pt x="18" y="206"/>
                  </a:moveTo>
                  <a:lnTo>
                    <a:pt x="69" y="175"/>
                  </a:lnTo>
                  <a:lnTo>
                    <a:pt x="96" y="156"/>
                  </a:lnTo>
                  <a:lnTo>
                    <a:pt x="117" y="139"/>
                  </a:lnTo>
                  <a:lnTo>
                    <a:pt x="115" y="130"/>
                  </a:lnTo>
                  <a:lnTo>
                    <a:pt x="112" y="120"/>
                  </a:lnTo>
                  <a:lnTo>
                    <a:pt x="107" y="106"/>
                  </a:lnTo>
                  <a:lnTo>
                    <a:pt x="140" y="106"/>
                  </a:lnTo>
                  <a:lnTo>
                    <a:pt x="151" y="95"/>
                  </a:lnTo>
                  <a:lnTo>
                    <a:pt x="149" y="79"/>
                  </a:lnTo>
                  <a:lnTo>
                    <a:pt x="143" y="65"/>
                  </a:lnTo>
                  <a:lnTo>
                    <a:pt x="135" y="51"/>
                  </a:lnTo>
                  <a:lnTo>
                    <a:pt x="124" y="39"/>
                  </a:lnTo>
                  <a:lnTo>
                    <a:pt x="121" y="19"/>
                  </a:lnTo>
                  <a:lnTo>
                    <a:pt x="117" y="0"/>
                  </a:lnTo>
                  <a:lnTo>
                    <a:pt x="107" y="1"/>
                  </a:lnTo>
                  <a:lnTo>
                    <a:pt x="99" y="2"/>
                  </a:lnTo>
                  <a:lnTo>
                    <a:pt x="93" y="5"/>
                  </a:lnTo>
                  <a:lnTo>
                    <a:pt x="87" y="9"/>
                  </a:lnTo>
                  <a:lnTo>
                    <a:pt x="77" y="19"/>
                  </a:lnTo>
                  <a:lnTo>
                    <a:pt x="72" y="31"/>
                  </a:lnTo>
                  <a:lnTo>
                    <a:pt x="65" y="59"/>
                  </a:lnTo>
                  <a:lnTo>
                    <a:pt x="62" y="72"/>
                  </a:lnTo>
                  <a:lnTo>
                    <a:pt x="57" y="83"/>
                  </a:lnTo>
                  <a:lnTo>
                    <a:pt x="51" y="88"/>
                  </a:lnTo>
                  <a:lnTo>
                    <a:pt x="44" y="93"/>
                  </a:lnTo>
                  <a:lnTo>
                    <a:pt x="36" y="98"/>
                  </a:lnTo>
                  <a:lnTo>
                    <a:pt x="28" y="102"/>
                  </a:lnTo>
                  <a:lnTo>
                    <a:pt x="23" y="106"/>
                  </a:lnTo>
                  <a:lnTo>
                    <a:pt x="25" y="137"/>
                  </a:lnTo>
                  <a:lnTo>
                    <a:pt x="28" y="168"/>
                  </a:lnTo>
                  <a:lnTo>
                    <a:pt x="15" y="175"/>
                  </a:lnTo>
                  <a:lnTo>
                    <a:pt x="5" y="183"/>
                  </a:lnTo>
                  <a:lnTo>
                    <a:pt x="1" y="195"/>
                  </a:lnTo>
                  <a:lnTo>
                    <a:pt x="0" y="212"/>
                  </a:lnTo>
                  <a:lnTo>
                    <a:pt x="23" y="213"/>
                  </a:lnTo>
                  <a:lnTo>
                    <a:pt x="28" y="213"/>
                  </a:lnTo>
                  <a:lnTo>
                    <a:pt x="29" y="212"/>
                  </a:lnTo>
                  <a:lnTo>
                    <a:pt x="26" y="210"/>
                  </a:lnTo>
                  <a:lnTo>
                    <a:pt x="18" y="2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9" name="Freeform 56"/>
            <p:cNvSpPr>
              <a:spLocks/>
            </p:cNvSpPr>
            <p:nvPr userDrawn="1"/>
          </p:nvSpPr>
          <p:spPr bwMode="auto">
            <a:xfrm>
              <a:off x="946151" y="403226"/>
              <a:ext cx="41275" cy="15875"/>
            </a:xfrm>
            <a:custGeom>
              <a:avLst/>
              <a:gdLst>
                <a:gd name="T0" fmla="*/ 59 w 232"/>
                <a:gd name="T1" fmla="*/ 10 h 88"/>
                <a:gd name="T2" fmla="*/ 206 w 232"/>
                <a:gd name="T3" fmla="*/ 2 h 88"/>
                <a:gd name="T4" fmla="*/ 223 w 232"/>
                <a:gd name="T5" fmla="*/ 18 h 88"/>
                <a:gd name="T6" fmla="*/ 229 w 232"/>
                <a:gd name="T7" fmla="*/ 27 h 88"/>
                <a:gd name="T8" fmla="*/ 231 w 232"/>
                <a:gd name="T9" fmla="*/ 32 h 88"/>
                <a:gd name="T10" fmla="*/ 232 w 232"/>
                <a:gd name="T11" fmla="*/ 38 h 88"/>
                <a:gd name="T12" fmla="*/ 217 w 232"/>
                <a:gd name="T13" fmla="*/ 49 h 88"/>
                <a:gd name="T14" fmla="*/ 199 w 232"/>
                <a:gd name="T15" fmla="*/ 59 h 88"/>
                <a:gd name="T16" fmla="*/ 180 w 232"/>
                <a:gd name="T17" fmla="*/ 64 h 88"/>
                <a:gd name="T18" fmla="*/ 159 w 232"/>
                <a:gd name="T19" fmla="*/ 66 h 88"/>
                <a:gd name="T20" fmla="*/ 152 w 232"/>
                <a:gd name="T21" fmla="*/ 72 h 88"/>
                <a:gd name="T22" fmla="*/ 145 w 232"/>
                <a:gd name="T23" fmla="*/ 76 h 88"/>
                <a:gd name="T24" fmla="*/ 127 w 232"/>
                <a:gd name="T25" fmla="*/ 83 h 88"/>
                <a:gd name="T26" fmla="*/ 106 w 232"/>
                <a:gd name="T27" fmla="*/ 87 h 88"/>
                <a:gd name="T28" fmla="*/ 86 w 232"/>
                <a:gd name="T29" fmla="*/ 88 h 88"/>
                <a:gd name="T30" fmla="*/ 42 w 232"/>
                <a:gd name="T31" fmla="*/ 88 h 88"/>
                <a:gd name="T32" fmla="*/ 4 w 232"/>
                <a:gd name="T33" fmla="*/ 86 h 88"/>
                <a:gd name="T34" fmla="*/ 2 w 232"/>
                <a:gd name="T35" fmla="*/ 70 h 88"/>
                <a:gd name="T36" fmla="*/ 0 w 232"/>
                <a:gd name="T37" fmla="*/ 58 h 88"/>
                <a:gd name="T38" fmla="*/ 0 w 232"/>
                <a:gd name="T39" fmla="*/ 46 h 88"/>
                <a:gd name="T40" fmla="*/ 6 w 232"/>
                <a:gd name="T41" fmla="*/ 32 h 88"/>
                <a:gd name="T42" fmla="*/ 5 w 232"/>
                <a:gd name="T43" fmla="*/ 32 h 88"/>
                <a:gd name="T44" fmla="*/ 5 w 232"/>
                <a:gd name="T45" fmla="*/ 32 h 88"/>
                <a:gd name="T46" fmla="*/ 6 w 232"/>
                <a:gd name="T47" fmla="*/ 31 h 88"/>
                <a:gd name="T48" fmla="*/ 14 w 232"/>
                <a:gd name="T49" fmla="*/ 25 h 88"/>
                <a:gd name="T50" fmla="*/ 41 w 232"/>
                <a:gd name="T51" fmla="*/ 9 h 88"/>
                <a:gd name="T52" fmla="*/ 53 w 232"/>
                <a:gd name="T53" fmla="*/ 3 h 88"/>
                <a:gd name="T54" fmla="*/ 62 w 232"/>
                <a:gd name="T55" fmla="*/ 0 h 88"/>
                <a:gd name="T56" fmla="*/ 65 w 232"/>
                <a:gd name="T57" fmla="*/ 0 h 88"/>
                <a:gd name="T58" fmla="*/ 65 w 232"/>
                <a:gd name="T59" fmla="*/ 2 h 88"/>
                <a:gd name="T60" fmla="*/ 59 w 232"/>
                <a:gd name="T61" fmla="*/ 1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32" h="88">
                  <a:moveTo>
                    <a:pt x="59" y="10"/>
                  </a:moveTo>
                  <a:lnTo>
                    <a:pt x="206" y="2"/>
                  </a:lnTo>
                  <a:lnTo>
                    <a:pt x="223" y="18"/>
                  </a:lnTo>
                  <a:lnTo>
                    <a:pt x="229" y="27"/>
                  </a:lnTo>
                  <a:lnTo>
                    <a:pt x="231" y="32"/>
                  </a:lnTo>
                  <a:lnTo>
                    <a:pt x="232" y="38"/>
                  </a:lnTo>
                  <a:lnTo>
                    <a:pt x="217" y="49"/>
                  </a:lnTo>
                  <a:lnTo>
                    <a:pt x="199" y="59"/>
                  </a:lnTo>
                  <a:lnTo>
                    <a:pt x="180" y="64"/>
                  </a:lnTo>
                  <a:lnTo>
                    <a:pt x="159" y="66"/>
                  </a:lnTo>
                  <a:lnTo>
                    <a:pt x="152" y="72"/>
                  </a:lnTo>
                  <a:lnTo>
                    <a:pt x="145" y="76"/>
                  </a:lnTo>
                  <a:lnTo>
                    <a:pt x="127" y="83"/>
                  </a:lnTo>
                  <a:lnTo>
                    <a:pt x="106" y="87"/>
                  </a:lnTo>
                  <a:lnTo>
                    <a:pt x="86" y="88"/>
                  </a:lnTo>
                  <a:lnTo>
                    <a:pt x="42" y="88"/>
                  </a:lnTo>
                  <a:lnTo>
                    <a:pt x="4" y="86"/>
                  </a:lnTo>
                  <a:lnTo>
                    <a:pt x="2" y="70"/>
                  </a:lnTo>
                  <a:lnTo>
                    <a:pt x="0" y="58"/>
                  </a:lnTo>
                  <a:lnTo>
                    <a:pt x="0" y="46"/>
                  </a:lnTo>
                  <a:lnTo>
                    <a:pt x="6" y="32"/>
                  </a:lnTo>
                  <a:lnTo>
                    <a:pt x="5" y="32"/>
                  </a:lnTo>
                  <a:lnTo>
                    <a:pt x="5" y="32"/>
                  </a:lnTo>
                  <a:lnTo>
                    <a:pt x="6" y="31"/>
                  </a:lnTo>
                  <a:lnTo>
                    <a:pt x="14" y="25"/>
                  </a:lnTo>
                  <a:lnTo>
                    <a:pt x="41" y="9"/>
                  </a:lnTo>
                  <a:lnTo>
                    <a:pt x="53" y="3"/>
                  </a:lnTo>
                  <a:lnTo>
                    <a:pt x="62" y="0"/>
                  </a:lnTo>
                  <a:lnTo>
                    <a:pt x="65" y="0"/>
                  </a:lnTo>
                  <a:lnTo>
                    <a:pt x="65" y="2"/>
                  </a:lnTo>
                  <a:lnTo>
                    <a:pt x="59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0" name="Freeform 57"/>
            <p:cNvSpPr>
              <a:spLocks/>
            </p:cNvSpPr>
            <p:nvPr userDrawn="1"/>
          </p:nvSpPr>
          <p:spPr bwMode="auto">
            <a:xfrm>
              <a:off x="925513" y="409576"/>
              <a:ext cx="31750" cy="23813"/>
            </a:xfrm>
            <a:custGeom>
              <a:avLst/>
              <a:gdLst>
                <a:gd name="T0" fmla="*/ 76 w 181"/>
                <a:gd name="T1" fmla="*/ 8 h 138"/>
                <a:gd name="T2" fmla="*/ 57 w 181"/>
                <a:gd name="T3" fmla="*/ 12 h 138"/>
                <a:gd name="T4" fmla="*/ 35 w 181"/>
                <a:gd name="T5" fmla="*/ 15 h 138"/>
                <a:gd name="T6" fmla="*/ 15 w 181"/>
                <a:gd name="T7" fmla="*/ 20 h 138"/>
                <a:gd name="T8" fmla="*/ 7 w 181"/>
                <a:gd name="T9" fmla="*/ 26 h 138"/>
                <a:gd name="T10" fmla="*/ 0 w 181"/>
                <a:gd name="T11" fmla="*/ 31 h 138"/>
                <a:gd name="T12" fmla="*/ 12 w 181"/>
                <a:gd name="T13" fmla="*/ 78 h 138"/>
                <a:gd name="T14" fmla="*/ 16 w 181"/>
                <a:gd name="T15" fmla="*/ 89 h 138"/>
                <a:gd name="T16" fmla="*/ 25 w 181"/>
                <a:gd name="T17" fmla="*/ 97 h 138"/>
                <a:gd name="T18" fmla="*/ 35 w 181"/>
                <a:gd name="T19" fmla="*/ 103 h 138"/>
                <a:gd name="T20" fmla="*/ 48 w 181"/>
                <a:gd name="T21" fmla="*/ 107 h 138"/>
                <a:gd name="T22" fmla="*/ 78 w 181"/>
                <a:gd name="T23" fmla="*/ 111 h 138"/>
                <a:gd name="T24" fmla="*/ 109 w 181"/>
                <a:gd name="T25" fmla="*/ 115 h 138"/>
                <a:gd name="T26" fmla="*/ 110 w 181"/>
                <a:gd name="T27" fmla="*/ 116 h 138"/>
                <a:gd name="T28" fmla="*/ 110 w 181"/>
                <a:gd name="T29" fmla="*/ 119 h 138"/>
                <a:gd name="T30" fmla="*/ 110 w 181"/>
                <a:gd name="T31" fmla="*/ 128 h 138"/>
                <a:gd name="T32" fmla="*/ 111 w 181"/>
                <a:gd name="T33" fmla="*/ 133 h 138"/>
                <a:gd name="T34" fmla="*/ 112 w 181"/>
                <a:gd name="T35" fmla="*/ 136 h 138"/>
                <a:gd name="T36" fmla="*/ 116 w 181"/>
                <a:gd name="T37" fmla="*/ 138 h 138"/>
                <a:gd name="T38" fmla="*/ 122 w 181"/>
                <a:gd name="T39" fmla="*/ 137 h 138"/>
                <a:gd name="T40" fmla="*/ 181 w 181"/>
                <a:gd name="T41" fmla="*/ 123 h 138"/>
                <a:gd name="T42" fmla="*/ 165 w 181"/>
                <a:gd name="T43" fmla="*/ 111 h 138"/>
                <a:gd name="T44" fmla="*/ 146 w 181"/>
                <a:gd name="T45" fmla="*/ 97 h 138"/>
                <a:gd name="T46" fmla="*/ 138 w 181"/>
                <a:gd name="T47" fmla="*/ 88 h 138"/>
                <a:gd name="T48" fmla="*/ 131 w 181"/>
                <a:gd name="T49" fmla="*/ 79 h 138"/>
                <a:gd name="T50" fmla="*/ 127 w 181"/>
                <a:gd name="T51" fmla="*/ 70 h 138"/>
                <a:gd name="T52" fmla="*/ 125 w 181"/>
                <a:gd name="T53" fmla="*/ 59 h 138"/>
                <a:gd name="T54" fmla="*/ 130 w 181"/>
                <a:gd name="T55" fmla="*/ 0 h 138"/>
                <a:gd name="T56" fmla="*/ 115 w 181"/>
                <a:gd name="T57" fmla="*/ 1 h 138"/>
                <a:gd name="T58" fmla="*/ 100 w 181"/>
                <a:gd name="T59" fmla="*/ 4 h 138"/>
                <a:gd name="T60" fmla="*/ 76 w 181"/>
                <a:gd name="T61" fmla="*/ 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81" h="138">
                  <a:moveTo>
                    <a:pt x="76" y="8"/>
                  </a:moveTo>
                  <a:lnTo>
                    <a:pt x="57" y="12"/>
                  </a:lnTo>
                  <a:lnTo>
                    <a:pt x="35" y="15"/>
                  </a:lnTo>
                  <a:lnTo>
                    <a:pt x="15" y="20"/>
                  </a:lnTo>
                  <a:lnTo>
                    <a:pt x="7" y="26"/>
                  </a:lnTo>
                  <a:lnTo>
                    <a:pt x="0" y="31"/>
                  </a:lnTo>
                  <a:lnTo>
                    <a:pt x="12" y="78"/>
                  </a:lnTo>
                  <a:lnTo>
                    <a:pt x="16" y="89"/>
                  </a:lnTo>
                  <a:lnTo>
                    <a:pt x="25" y="97"/>
                  </a:lnTo>
                  <a:lnTo>
                    <a:pt x="35" y="103"/>
                  </a:lnTo>
                  <a:lnTo>
                    <a:pt x="48" y="107"/>
                  </a:lnTo>
                  <a:lnTo>
                    <a:pt x="78" y="111"/>
                  </a:lnTo>
                  <a:lnTo>
                    <a:pt x="109" y="115"/>
                  </a:lnTo>
                  <a:lnTo>
                    <a:pt x="110" y="116"/>
                  </a:lnTo>
                  <a:lnTo>
                    <a:pt x="110" y="119"/>
                  </a:lnTo>
                  <a:lnTo>
                    <a:pt x="110" y="128"/>
                  </a:lnTo>
                  <a:lnTo>
                    <a:pt x="111" y="133"/>
                  </a:lnTo>
                  <a:lnTo>
                    <a:pt x="112" y="136"/>
                  </a:lnTo>
                  <a:lnTo>
                    <a:pt x="116" y="138"/>
                  </a:lnTo>
                  <a:lnTo>
                    <a:pt x="122" y="137"/>
                  </a:lnTo>
                  <a:lnTo>
                    <a:pt x="181" y="123"/>
                  </a:lnTo>
                  <a:lnTo>
                    <a:pt x="165" y="111"/>
                  </a:lnTo>
                  <a:lnTo>
                    <a:pt x="146" y="97"/>
                  </a:lnTo>
                  <a:lnTo>
                    <a:pt x="138" y="88"/>
                  </a:lnTo>
                  <a:lnTo>
                    <a:pt x="131" y="79"/>
                  </a:lnTo>
                  <a:lnTo>
                    <a:pt x="127" y="70"/>
                  </a:lnTo>
                  <a:lnTo>
                    <a:pt x="125" y="59"/>
                  </a:lnTo>
                  <a:lnTo>
                    <a:pt x="130" y="0"/>
                  </a:lnTo>
                  <a:lnTo>
                    <a:pt x="115" y="1"/>
                  </a:lnTo>
                  <a:lnTo>
                    <a:pt x="100" y="4"/>
                  </a:lnTo>
                  <a:lnTo>
                    <a:pt x="7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1" name="Freeform 58"/>
            <p:cNvSpPr>
              <a:spLocks/>
            </p:cNvSpPr>
            <p:nvPr userDrawn="1"/>
          </p:nvSpPr>
          <p:spPr bwMode="auto">
            <a:xfrm>
              <a:off x="977901" y="463551"/>
              <a:ext cx="12700" cy="11113"/>
            </a:xfrm>
            <a:custGeom>
              <a:avLst/>
              <a:gdLst>
                <a:gd name="T0" fmla="*/ 41 w 74"/>
                <a:gd name="T1" fmla="*/ 0 h 67"/>
                <a:gd name="T2" fmla="*/ 46 w 74"/>
                <a:gd name="T3" fmla="*/ 9 h 67"/>
                <a:gd name="T4" fmla="*/ 55 w 74"/>
                <a:gd name="T5" fmla="*/ 18 h 67"/>
                <a:gd name="T6" fmla="*/ 74 w 74"/>
                <a:gd name="T7" fmla="*/ 36 h 67"/>
                <a:gd name="T8" fmla="*/ 61 w 74"/>
                <a:gd name="T9" fmla="*/ 67 h 67"/>
                <a:gd name="T10" fmla="*/ 38 w 74"/>
                <a:gd name="T11" fmla="*/ 65 h 67"/>
                <a:gd name="T12" fmla="*/ 27 w 74"/>
                <a:gd name="T13" fmla="*/ 60 h 67"/>
                <a:gd name="T14" fmla="*/ 20 w 74"/>
                <a:gd name="T15" fmla="*/ 51 h 67"/>
                <a:gd name="T16" fmla="*/ 6 w 74"/>
                <a:gd name="T17" fmla="*/ 34 h 67"/>
                <a:gd name="T18" fmla="*/ 1 w 74"/>
                <a:gd name="T19" fmla="*/ 19 h 67"/>
                <a:gd name="T20" fmla="*/ 0 w 74"/>
                <a:gd name="T21" fmla="*/ 11 h 67"/>
                <a:gd name="T22" fmla="*/ 1 w 74"/>
                <a:gd name="T23" fmla="*/ 8 h 67"/>
                <a:gd name="T24" fmla="*/ 3 w 74"/>
                <a:gd name="T25" fmla="*/ 5 h 67"/>
                <a:gd name="T26" fmla="*/ 6 w 74"/>
                <a:gd name="T27" fmla="*/ 3 h 67"/>
                <a:gd name="T28" fmla="*/ 11 w 74"/>
                <a:gd name="T29" fmla="*/ 2 h 67"/>
                <a:gd name="T30" fmla="*/ 21 w 74"/>
                <a:gd name="T31" fmla="*/ 2 h 67"/>
                <a:gd name="T32" fmla="*/ 32 w 74"/>
                <a:gd name="T33" fmla="*/ 2 h 67"/>
                <a:gd name="T34" fmla="*/ 41 w 74"/>
                <a:gd name="T35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4" h="67">
                  <a:moveTo>
                    <a:pt x="41" y="0"/>
                  </a:moveTo>
                  <a:lnTo>
                    <a:pt x="46" y="9"/>
                  </a:lnTo>
                  <a:lnTo>
                    <a:pt x="55" y="18"/>
                  </a:lnTo>
                  <a:lnTo>
                    <a:pt x="74" y="36"/>
                  </a:lnTo>
                  <a:lnTo>
                    <a:pt x="61" y="67"/>
                  </a:lnTo>
                  <a:lnTo>
                    <a:pt x="38" y="65"/>
                  </a:lnTo>
                  <a:lnTo>
                    <a:pt x="27" y="60"/>
                  </a:lnTo>
                  <a:lnTo>
                    <a:pt x="20" y="51"/>
                  </a:lnTo>
                  <a:lnTo>
                    <a:pt x="6" y="34"/>
                  </a:lnTo>
                  <a:lnTo>
                    <a:pt x="1" y="19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5"/>
                  </a:lnTo>
                  <a:lnTo>
                    <a:pt x="6" y="3"/>
                  </a:lnTo>
                  <a:lnTo>
                    <a:pt x="11" y="2"/>
                  </a:lnTo>
                  <a:lnTo>
                    <a:pt x="21" y="2"/>
                  </a:lnTo>
                  <a:lnTo>
                    <a:pt x="32" y="2"/>
                  </a:lnTo>
                  <a:lnTo>
                    <a:pt x="4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2" name="Freeform 59"/>
            <p:cNvSpPr>
              <a:spLocks/>
            </p:cNvSpPr>
            <p:nvPr userDrawn="1"/>
          </p:nvSpPr>
          <p:spPr bwMode="auto">
            <a:xfrm>
              <a:off x="966788" y="476251"/>
              <a:ext cx="7938" cy="11113"/>
            </a:xfrm>
            <a:custGeom>
              <a:avLst/>
              <a:gdLst>
                <a:gd name="T0" fmla="*/ 38 w 49"/>
                <a:gd name="T1" fmla="*/ 0 h 64"/>
                <a:gd name="T2" fmla="*/ 40 w 49"/>
                <a:gd name="T3" fmla="*/ 8 h 64"/>
                <a:gd name="T4" fmla="*/ 41 w 49"/>
                <a:gd name="T5" fmla="*/ 14 h 64"/>
                <a:gd name="T6" fmla="*/ 43 w 49"/>
                <a:gd name="T7" fmla="*/ 22 h 64"/>
                <a:gd name="T8" fmla="*/ 49 w 49"/>
                <a:gd name="T9" fmla="*/ 29 h 64"/>
                <a:gd name="T10" fmla="*/ 47 w 49"/>
                <a:gd name="T11" fmla="*/ 64 h 64"/>
                <a:gd name="T12" fmla="*/ 27 w 49"/>
                <a:gd name="T13" fmla="*/ 64 h 64"/>
                <a:gd name="T14" fmla="*/ 21 w 49"/>
                <a:gd name="T15" fmla="*/ 61 h 64"/>
                <a:gd name="T16" fmla="*/ 17 w 49"/>
                <a:gd name="T17" fmla="*/ 57 h 64"/>
                <a:gd name="T18" fmla="*/ 11 w 49"/>
                <a:gd name="T19" fmla="*/ 43 h 64"/>
                <a:gd name="T20" fmla="*/ 6 w 49"/>
                <a:gd name="T21" fmla="*/ 30 h 64"/>
                <a:gd name="T22" fmla="*/ 3 w 49"/>
                <a:gd name="T23" fmla="*/ 24 h 64"/>
                <a:gd name="T24" fmla="*/ 0 w 49"/>
                <a:gd name="T25" fmla="*/ 18 h 64"/>
                <a:gd name="T26" fmla="*/ 1 w 49"/>
                <a:gd name="T27" fmla="*/ 15 h 64"/>
                <a:gd name="T28" fmla="*/ 4 w 49"/>
                <a:gd name="T29" fmla="*/ 12 h 64"/>
                <a:gd name="T30" fmla="*/ 14 w 49"/>
                <a:gd name="T31" fmla="*/ 9 h 64"/>
                <a:gd name="T32" fmla="*/ 26 w 49"/>
                <a:gd name="T33" fmla="*/ 6 h 64"/>
                <a:gd name="T34" fmla="*/ 33 w 49"/>
                <a:gd name="T35" fmla="*/ 4 h 64"/>
                <a:gd name="T36" fmla="*/ 38 w 49"/>
                <a:gd name="T3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" h="64">
                  <a:moveTo>
                    <a:pt x="38" y="0"/>
                  </a:moveTo>
                  <a:lnTo>
                    <a:pt x="40" y="8"/>
                  </a:lnTo>
                  <a:lnTo>
                    <a:pt x="41" y="14"/>
                  </a:lnTo>
                  <a:lnTo>
                    <a:pt x="43" y="22"/>
                  </a:lnTo>
                  <a:lnTo>
                    <a:pt x="49" y="29"/>
                  </a:lnTo>
                  <a:lnTo>
                    <a:pt x="47" y="64"/>
                  </a:lnTo>
                  <a:lnTo>
                    <a:pt x="27" y="64"/>
                  </a:lnTo>
                  <a:lnTo>
                    <a:pt x="21" y="61"/>
                  </a:lnTo>
                  <a:lnTo>
                    <a:pt x="17" y="57"/>
                  </a:lnTo>
                  <a:lnTo>
                    <a:pt x="11" y="43"/>
                  </a:lnTo>
                  <a:lnTo>
                    <a:pt x="6" y="30"/>
                  </a:lnTo>
                  <a:lnTo>
                    <a:pt x="3" y="24"/>
                  </a:lnTo>
                  <a:lnTo>
                    <a:pt x="0" y="18"/>
                  </a:lnTo>
                  <a:lnTo>
                    <a:pt x="1" y="15"/>
                  </a:lnTo>
                  <a:lnTo>
                    <a:pt x="4" y="12"/>
                  </a:lnTo>
                  <a:lnTo>
                    <a:pt x="14" y="9"/>
                  </a:lnTo>
                  <a:lnTo>
                    <a:pt x="26" y="6"/>
                  </a:lnTo>
                  <a:lnTo>
                    <a:pt x="33" y="4"/>
                  </a:lnTo>
                  <a:lnTo>
                    <a:pt x="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3" name="Freeform 60"/>
            <p:cNvSpPr>
              <a:spLocks/>
            </p:cNvSpPr>
            <p:nvPr userDrawn="1"/>
          </p:nvSpPr>
          <p:spPr bwMode="auto">
            <a:xfrm>
              <a:off x="960438" y="460376"/>
              <a:ext cx="14288" cy="14288"/>
            </a:xfrm>
            <a:custGeom>
              <a:avLst/>
              <a:gdLst>
                <a:gd name="T0" fmla="*/ 46 w 78"/>
                <a:gd name="T1" fmla="*/ 0 h 78"/>
                <a:gd name="T2" fmla="*/ 48 w 78"/>
                <a:gd name="T3" fmla="*/ 3 h 78"/>
                <a:gd name="T4" fmla="*/ 51 w 78"/>
                <a:gd name="T5" fmla="*/ 7 h 78"/>
                <a:gd name="T6" fmla="*/ 59 w 78"/>
                <a:gd name="T7" fmla="*/ 9 h 78"/>
                <a:gd name="T8" fmla="*/ 69 w 78"/>
                <a:gd name="T9" fmla="*/ 11 h 78"/>
                <a:gd name="T10" fmla="*/ 73 w 78"/>
                <a:gd name="T11" fmla="*/ 13 h 78"/>
                <a:gd name="T12" fmla="*/ 78 w 78"/>
                <a:gd name="T13" fmla="*/ 16 h 78"/>
                <a:gd name="T14" fmla="*/ 73 w 78"/>
                <a:gd name="T15" fmla="*/ 45 h 78"/>
                <a:gd name="T16" fmla="*/ 51 w 78"/>
                <a:gd name="T17" fmla="*/ 47 h 78"/>
                <a:gd name="T18" fmla="*/ 48 w 78"/>
                <a:gd name="T19" fmla="*/ 78 h 78"/>
                <a:gd name="T20" fmla="*/ 6 w 78"/>
                <a:gd name="T21" fmla="*/ 78 h 78"/>
                <a:gd name="T22" fmla="*/ 1 w 78"/>
                <a:gd name="T23" fmla="*/ 76 h 78"/>
                <a:gd name="T24" fmla="*/ 0 w 78"/>
                <a:gd name="T25" fmla="*/ 72 h 78"/>
                <a:gd name="T26" fmla="*/ 3 w 78"/>
                <a:gd name="T27" fmla="*/ 65 h 78"/>
                <a:gd name="T28" fmla="*/ 6 w 78"/>
                <a:gd name="T29" fmla="*/ 57 h 78"/>
                <a:gd name="T30" fmla="*/ 6 w 78"/>
                <a:gd name="T31" fmla="*/ 52 h 78"/>
                <a:gd name="T32" fmla="*/ 4 w 78"/>
                <a:gd name="T33" fmla="*/ 48 h 78"/>
                <a:gd name="T34" fmla="*/ 4 w 78"/>
                <a:gd name="T35" fmla="*/ 46 h 78"/>
                <a:gd name="T36" fmla="*/ 6 w 78"/>
                <a:gd name="T37" fmla="*/ 45 h 78"/>
                <a:gd name="T38" fmla="*/ 12 w 78"/>
                <a:gd name="T39" fmla="*/ 43 h 78"/>
                <a:gd name="T40" fmla="*/ 19 w 78"/>
                <a:gd name="T41" fmla="*/ 40 h 78"/>
                <a:gd name="T42" fmla="*/ 22 w 78"/>
                <a:gd name="T43" fmla="*/ 36 h 78"/>
                <a:gd name="T44" fmla="*/ 26 w 78"/>
                <a:gd name="T45" fmla="*/ 32 h 78"/>
                <a:gd name="T46" fmla="*/ 36 w 78"/>
                <a:gd name="T47" fmla="*/ 15 h 78"/>
                <a:gd name="T48" fmla="*/ 46 w 78"/>
                <a:gd name="T4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8" h="78">
                  <a:moveTo>
                    <a:pt x="46" y="0"/>
                  </a:moveTo>
                  <a:lnTo>
                    <a:pt x="48" y="3"/>
                  </a:lnTo>
                  <a:lnTo>
                    <a:pt x="51" y="7"/>
                  </a:lnTo>
                  <a:lnTo>
                    <a:pt x="59" y="9"/>
                  </a:lnTo>
                  <a:lnTo>
                    <a:pt x="69" y="11"/>
                  </a:lnTo>
                  <a:lnTo>
                    <a:pt x="73" y="13"/>
                  </a:lnTo>
                  <a:lnTo>
                    <a:pt x="78" y="16"/>
                  </a:lnTo>
                  <a:lnTo>
                    <a:pt x="73" y="45"/>
                  </a:lnTo>
                  <a:lnTo>
                    <a:pt x="51" y="47"/>
                  </a:lnTo>
                  <a:lnTo>
                    <a:pt x="48" y="78"/>
                  </a:lnTo>
                  <a:lnTo>
                    <a:pt x="6" y="78"/>
                  </a:lnTo>
                  <a:lnTo>
                    <a:pt x="1" y="76"/>
                  </a:lnTo>
                  <a:lnTo>
                    <a:pt x="0" y="72"/>
                  </a:lnTo>
                  <a:lnTo>
                    <a:pt x="3" y="65"/>
                  </a:lnTo>
                  <a:lnTo>
                    <a:pt x="6" y="57"/>
                  </a:lnTo>
                  <a:lnTo>
                    <a:pt x="6" y="52"/>
                  </a:lnTo>
                  <a:lnTo>
                    <a:pt x="4" y="48"/>
                  </a:lnTo>
                  <a:lnTo>
                    <a:pt x="4" y="46"/>
                  </a:lnTo>
                  <a:lnTo>
                    <a:pt x="6" y="45"/>
                  </a:lnTo>
                  <a:lnTo>
                    <a:pt x="12" y="43"/>
                  </a:lnTo>
                  <a:lnTo>
                    <a:pt x="19" y="40"/>
                  </a:lnTo>
                  <a:lnTo>
                    <a:pt x="22" y="36"/>
                  </a:lnTo>
                  <a:lnTo>
                    <a:pt x="26" y="32"/>
                  </a:lnTo>
                  <a:lnTo>
                    <a:pt x="36" y="15"/>
                  </a:lnTo>
                  <a:lnTo>
                    <a:pt x="4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4" name="Freeform 61"/>
            <p:cNvSpPr>
              <a:spLocks/>
            </p:cNvSpPr>
            <p:nvPr userDrawn="1"/>
          </p:nvSpPr>
          <p:spPr bwMode="auto">
            <a:xfrm>
              <a:off x="969963" y="387351"/>
              <a:ext cx="9525" cy="9525"/>
            </a:xfrm>
            <a:custGeom>
              <a:avLst/>
              <a:gdLst>
                <a:gd name="T0" fmla="*/ 28 w 54"/>
                <a:gd name="T1" fmla="*/ 0 h 54"/>
                <a:gd name="T2" fmla="*/ 37 w 54"/>
                <a:gd name="T3" fmla="*/ 10 h 54"/>
                <a:gd name="T4" fmla="*/ 42 w 54"/>
                <a:gd name="T5" fmla="*/ 18 h 54"/>
                <a:gd name="T6" fmla="*/ 45 w 54"/>
                <a:gd name="T7" fmla="*/ 26 h 54"/>
                <a:gd name="T8" fmla="*/ 47 w 54"/>
                <a:gd name="T9" fmla="*/ 32 h 54"/>
                <a:gd name="T10" fmla="*/ 47 w 54"/>
                <a:gd name="T11" fmla="*/ 42 h 54"/>
                <a:gd name="T12" fmla="*/ 49 w 54"/>
                <a:gd name="T13" fmla="*/ 45 h 54"/>
                <a:gd name="T14" fmla="*/ 54 w 54"/>
                <a:gd name="T15" fmla="*/ 46 h 54"/>
                <a:gd name="T16" fmla="*/ 40 w 54"/>
                <a:gd name="T17" fmla="*/ 51 h 54"/>
                <a:gd name="T18" fmla="*/ 27 w 54"/>
                <a:gd name="T19" fmla="*/ 54 h 54"/>
                <a:gd name="T20" fmla="*/ 20 w 54"/>
                <a:gd name="T21" fmla="*/ 54 h 54"/>
                <a:gd name="T22" fmla="*/ 13 w 54"/>
                <a:gd name="T23" fmla="*/ 52 h 54"/>
                <a:gd name="T24" fmla="*/ 6 w 54"/>
                <a:gd name="T25" fmla="*/ 49 h 54"/>
                <a:gd name="T26" fmla="*/ 0 w 54"/>
                <a:gd name="T27" fmla="*/ 43 h 54"/>
                <a:gd name="T28" fmla="*/ 10 w 54"/>
                <a:gd name="T29" fmla="*/ 19 h 54"/>
                <a:gd name="T30" fmla="*/ 20 w 54"/>
                <a:gd name="T31" fmla="*/ 4 h 54"/>
                <a:gd name="T32" fmla="*/ 24 w 54"/>
                <a:gd name="T33" fmla="*/ 0 h 54"/>
                <a:gd name="T34" fmla="*/ 28 w 54"/>
                <a:gd name="T3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" h="54">
                  <a:moveTo>
                    <a:pt x="28" y="0"/>
                  </a:moveTo>
                  <a:lnTo>
                    <a:pt x="37" y="10"/>
                  </a:lnTo>
                  <a:lnTo>
                    <a:pt x="42" y="18"/>
                  </a:lnTo>
                  <a:lnTo>
                    <a:pt x="45" y="26"/>
                  </a:lnTo>
                  <a:lnTo>
                    <a:pt x="47" y="32"/>
                  </a:lnTo>
                  <a:lnTo>
                    <a:pt x="47" y="42"/>
                  </a:lnTo>
                  <a:lnTo>
                    <a:pt x="49" y="45"/>
                  </a:lnTo>
                  <a:lnTo>
                    <a:pt x="54" y="46"/>
                  </a:lnTo>
                  <a:lnTo>
                    <a:pt x="40" y="51"/>
                  </a:lnTo>
                  <a:lnTo>
                    <a:pt x="27" y="54"/>
                  </a:lnTo>
                  <a:lnTo>
                    <a:pt x="20" y="54"/>
                  </a:lnTo>
                  <a:lnTo>
                    <a:pt x="13" y="52"/>
                  </a:lnTo>
                  <a:lnTo>
                    <a:pt x="6" y="49"/>
                  </a:lnTo>
                  <a:lnTo>
                    <a:pt x="0" y="43"/>
                  </a:lnTo>
                  <a:lnTo>
                    <a:pt x="10" y="19"/>
                  </a:lnTo>
                  <a:lnTo>
                    <a:pt x="20" y="4"/>
                  </a:lnTo>
                  <a:lnTo>
                    <a:pt x="24" y="0"/>
                  </a:lnTo>
                  <a:lnTo>
                    <a:pt x="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5" name="Freeform 62"/>
            <p:cNvSpPr>
              <a:spLocks/>
            </p:cNvSpPr>
            <p:nvPr userDrawn="1"/>
          </p:nvSpPr>
          <p:spPr bwMode="auto">
            <a:xfrm>
              <a:off x="984251" y="449263"/>
              <a:ext cx="184150" cy="254000"/>
            </a:xfrm>
            <a:custGeom>
              <a:avLst/>
              <a:gdLst>
                <a:gd name="T0" fmla="*/ 442 w 1051"/>
                <a:gd name="T1" fmla="*/ 680 h 1444"/>
                <a:gd name="T2" fmla="*/ 403 w 1051"/>
                <a:gd name="T3" fmla="*/ 627 h 1444"/>
                <a:gd name="T4" fmla="*/ 346 w 1051"/>
                <a:gd name="T5" fmla="*/ 578 h 1444"/>
                <a:gd name="T6" fmla="*/ 212 w 1051"/>
                <a:gd name="T7" fmla="*/ 506 h 1444"/>
                <a:gd name="T8" fmla="*/ 152 w 1051"/>
                <a:gd name="T9" fmla="*/ 429 h 1444"/>
                <a:gd name="T10" fmla="*/ 5 w 1051"/>
                <a:gd name="T11" fmla="*/ 275 h 1444"/>
                <a:gd name="T12" fmla="*/ 87 w 1051"/>
                <a:gd name="T13" fmla="*/ 311 h 1444"/>
                <a:gd name="T14" fmla="*/ 160 w 1051"/>
                <a:gd name="T15" fmla="*/ 387 h 1444"/>
                <a:gd name="T16" fmla="*/ 183 w 1051"/>
                <a:gd name="T17" fmla="*/ 417 h 1444"/>
                <a:gd name="T18" fmla="*/ 313 w 1051"/>
                <a:gd name="T19" fmla="*/ 459 h 1444"/>
                <a:gd name="T20" fmla="*/ 413 w 1051"/>
                <a:gd name="T21" fmla="*/ 485 h 1444"/>
                <a:gd name="T22" fmla="*/ 388 w 1051"/>
                <a:gd name="T23" fmla="*/ 406 h 1444"/>
                <a:gd name="T24" fmla="*/ 336 w 1051"/>
                <a:gd name="T25" fmla="*/ 259 h 1444"/>
                <a:gd name="T26" fmla="*/ 272 w 1051"/>
                <a:gd name="T27" fmla="*/ 184 h 1444"/>
                <a:gd name="T28" fmla="*/ 290 w 1051"/>
                <a:gd name="T29" fmla="*/ 120 h 1444"/>
                <a:gd name="T30" fmla="*/ 317 w 1051"/>
                <a:gd name="T31" fmla="*/ 81 h 1444"/>
                <a:gd name="T32" fmla="*/ 398 w 1051"/>
                <a:gd name="T33" fmla="*/ 51 h 1444"/>
                <a:gd name="T34" fmla="*/ 495 w 1051"/>
                <a:gd name="T35" fmla="*/ 71 h 1444"/>
                <a:gd name="T36" fmla="*/ 507 w 1051"/>
                <a:gd name="T37" fmla="*/ 45 h 1444"/>
                <a:gd name="T38" fmla="*/ 546 w 1051"/>
                <a:gd name="T39" fmla="*/ 1 h 1444"/>
                <a:gd name="T40" fmla="*/ 581 w 1051"/>
                <a:gd name="T41" fmla="*/ 43 h 1444"/>
                <a:gd name="T42" fmla="*/ 720 w 1051"/>
                <a:gd name="T43" fmla="*/ 306 h 1444"/>
                <a:gd name="T44" fmla="*/ 716 w 1051"/>
                <a:gd name="T45" fmla="*/ 370 h 1444"/>
                <a:gd name="T46" fmla="*/ 840 w 1051"/>
                <a:gd name="T47" fmla="*/ 486 h 1444"/>
                <a:gd name="T48" fmla="*/ 915 w 1051"/>
                <a:gd name="T49" fmla="*/ 574 h 1444"/>
                <a:gd name="T50" fmla="*/ 997 w 1051"/>
                <a:gd name="T51" fmla="*/ 699 h 1444"/>
                <a:gd name="T52" fmla="*/ 1050 w 1051"/>
                <a:gd name="T53" fmla="*/ 812 h 1444"/>
                <a:gd name="T54" fmla="*/ 1027 w 1051"/>
                <a:gd name="T55" fmla="*/ 843 h 1444"/>
                <a:gd name="T56" fmla="*/ 970 w 1051"/>
                <a:gd name="T57" fmla="*/ 890 h 1444"/>
                <a:gd name="T58" fmla="*/ 991 w 1051"/>
                <a:gd name="T59" fmla="*/ 899 h 1444"/>
                <a:gd name="T60" fmla="*/ 916 w 1051"/>
                <a:gd name="T61" fmla="*/ 921 h 1444"/>
                <a:gd name="T62" fmla="*/ 786 w 1051"/>
                <a:gd name="T63" fmla="*/ 780 h 1444"/>
                <a:gd name="T64" fmla="*/ 655 w 1051"/>
                <a:gd name="T65" fmla="*/ 708 h 1444"/>
                <a:gd name="T66" fmla="*/ 600 w 1051"/>
                <a:gd name="T67" fmla="*/ 655 h 1444"/>
                <a:gd name="T68" fmla="*/ 546 w 1051"/>
                <a:gd name="T69" fmla="*/ 585 h 1444"/>
                <a:gd name="T70" fmla="*/ 525 w 1051"/>
                <a:gd name="T71" fmla="*/ 546 h 1444"/>
                <a:gd name="T72" fmla="*/ 514 w 1051"/>
                <a:gd name="T73" fmla="*/ 489 h 1444"/>
                <a:gd name="T74" fmla="*/ 480 w 1051"/>
                <a:gd name="T75" fmla="*/ 446 h 1444"/>
                <a:gd name="T76" fmla="*/ 425 w 1051"/>
                <a:gd name="T77" fmla="*/ 468 h 1444"/>
                <a:gd name="T78" fmla="*/ 451 w 1051"/>
                <a:gd name="T79" fmla="*/ 577 h 1444"/>
                <a:gd name="T80" fmla="*/ 506 w 1051"/>
                <a:gd name="T81" fmla="*/ 673 h 1444"/>
                <a:gd name="T82" fmla="*/ 544 w 1051"/>
                <a:gd name="T83" fmla="*/ 739 h 1444"/>
                <a:gd name="T84" fmla="*/ 573 w 1051"/>
                <a:gd name="T85" fmla="*/ 796 h 1444"/>
                <a:gd name="T86" fmla="*/ 644 w 1051"/>
                <a:gd name="T87" fmla="*/ 853 h 1444"/>
                <a:gd name="T88" fmla="*/ 680 w 1051"/>
                <a:gd name="T89" fmla="*/ 947 h 1444"/>
                <a:gd name="T90" fmla="*/ 757 w 1051"/>
                <a:gd name="T91" fmla="*/ 1019 h 1444"/>
                <a:gd name="T92" fmla="*/ 706 w 1051"/>
                <a:gd name="T93" fmla="*/ 957 h 1444"/>
                <a:gd name="T94" fmla="*/ 732 w 1051"/>
                <a:gd name="T95" fmla="*/ 903 h 1444"/>
                <a:gd name="T96" fmla="*/ 797 w 1051"/>
                <a:gd name="T97" fmla="*/ 992 h 1444"/>
                <a:gd name="T98" fmla="*/ 839 w 1051"/>
                <a:gd name="T99" fmla="*/ 1121 h 1444"/>
                <a:gd name="T100" fmla="*/ 854 w 1051"/>
                <a:gd name="T101" fmla="*/ 1256 h 1444"/>
                <a:gd name="T102" fmla="*/ 768 w 1051"/>
                <a:gd name="T103" fmla="*/ 1382 h 1444"/>
                <a:gd name="T104" fmla="*/ 735 w 1051"/>
                <a:gd name="T105" fmla="*/ 1444 h 1444"/>
                <a:gd name="T106" fmla="*/ 656 w 1051"/>
                <a:gd name="T107" fmla="*/ 1382 h 1444"/>
                <a:gd name="T108" fmla="*/ 628 w 1051"/>
                <a:gd name="T109" fmla="*/ 1358 h 1444"/>
                <a:gd name="T110" fmla="*/ 721 w 1051"/>
                <a:gd name="T111" fmla="*/ 1259 h 1444"/>
                <a:gd name="T112" fmla="*/ 725 w 1051"/>
                <a:gd name="T113" fmla="*/ 1153 h 1444"/>
                <a:gd name="T114" fmla="*/ 589 w 1051"/>
                <a:gd name="T115" fmla="*/ 1063 h 1444"/>
                <a:gd name="T116" fmla="*/ 642 w 1051"/>
                <a:gd name="T117" fmla="*/ 919 h 1444"/>
                <a:gd name="T118" fmla="*/ 578 w 1051"/>
                <a:gd name="T119" fmla="*/ 848 h 1444"/>
                <a:gd name="T120" fmla="*/ 466 w 1051"/>
                <a:gd name="T121" fmla="*/ 715 h 1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51" h="1444">
                  <a:moveTo>
                    <a:pt x="466" y="713"/>
                  </a:moveTo>
                  <a:lnTo>
                    <a:pt x="459" y="712"/>
                  </a:lnTo>
                  <a:lnTo>
                    <a:pt x="454" y="710"/>
                  </a:lnTo>
                  <a:lnTo>
                    <a:pt x="443" y="700"/>
                  </a:lnTo>
                  <a:lnTo>
                    <a:pt x="443" y="684"/>
                  </a:lnTo>
                  <a:lnTo>
                    <a:pt x="442" y="680"/>
                  </a:lnTo>
                  <a:lnTo>
                    <a:pt x="439" y="679"/>
                  </a:lnTo>
                  <a:lnTo>
                    <a:pt x="432" y="675"/>
                  </a:lnTo>
                  <a:lnTo>
                    <a:pt x="415" y="660"/>
                  </a:lnTo>
                  <a:lnTo>
                    <a:pt x="408" y="652"/>
                  </a:lnTo>
                  <a:lnTo>
                    <a:pt x="405" y="645"/>
                  </a:lnTo>
                  <a:lnTo>
                    <a:pt x="403" y="627"/>
                  </a:lnTo>
                  <a:lnTo>
                    <a:pt x="393" y="617"/>
                  </a:lnTo>
                  <a:lnTo>
                    <a:pt x="383" y="606"/>
                  </a:lnTo>
                  <a:lnTo>
                    <a:pt x="374" y="595"/>
                  </a:lnTo>
                  <a:lnTo>
                    <a:pt x="368" y="591"/>
                  </a:lnTo>
                  <a:lnTo>
                    <a:pt x="361" y="587"/>
                  </a:lnTo>
                  <a:lnTo>
                    <a:pt x="346" y="578"/>
                  </a:lnTo>
                  <a:lnTo>
                    <a:pt x="326" y="570"/>
                  </a:lnTo>
                  <a:lnTo>
                    <a:pt x="301" y="560"/>
                  </a:lnTo>
                  <a:lnTo>
                    <a:pt x="273" y="546"/>
                  </a:lnTo>
                  <a:lnTo>
                    <a:pt x="243" y="529"/>
                  </a:lnTo>
                  <a:lnTo>
                    <a:pt x="228" y="518"/>
                  </a:lnTo>
                  <a:lnTo>
                    <a:pt x="212" y="506"/>
                  </a:lnTo>
                  <a:lnTo>
                    <a:pt x="198" y="492"/>
                  </a:lnTo>
                  <a:lnTo>
                    <a:pt x="184" y="475"/>
                  </a:lnTo>
                  <a:lnTo>
                    <a:pt x="169" y="458"/>
                  </a:lnTo>
                  <a:lnTo>
                    <a:pt x="157" y="437"/>
                  </a:lnTo>
                  <a:lnTo>
                    <a:pt x="156" y="434"/>
                  </a:lnTo>
                  <a:lnTo>
                    <a:pt x="152" y="429"/>
                  </a:lnTo>
                  <a:lnTo>
                    <a:pt x="135" y="410"/>
                  </a:lnTo>
                  <a:lnTo>
                    <a:pt x="81" y="360"/>
                  </a:lnTo>
                  <a:lnTo>
                    <a:pt x="26" y="309"/>
                  </a:lnTo>
                  <a:lnTo>
                    <a:pt x="8" y="292"/>
                  </a:lnTo>
                  <a:lnTo>
                    <a:pt x="0" y="284"/>
                  </a:lnTo>
                  <a:lnTo>
                    <a:pt x="5" y="275"/>
                  </a:lnTo>
                  <a:lnTo>
                    <a:pt x="12" y="271"/>
                  </a:lnTo>
                  <a:lnTo>
                    <a:pt x="22" y="271"/>
                  </a:lnTo>
                  <a:lnTo>
                    <a:pt x="32" y="274"/>
                  </a:lnTo>
                  <a:lnTo>
                    <a:pt x="46" y="281"/>
                  </a:lnTo>
                  <a:lnTo>
                    <a:pt x="59" y="290"/>
                  </a:lnTo>
                  <a:lnTo>
                    <a:pt x="87" y="311"/>
                  </a:lnTo>
                  <a:lnTo>
                    <a:pt x="115" y="336"/>
                  </a:lnTo>
                  <a:lnTo>
                    <a:pt x="137" y="360"/>
                  </a:lnTo>
                  <a:lnTo>
                    <a:pt x="153" y="378"/>
                  </a:lnTo>
                  <a:lnTo>
                    <a:pt x="156" y="385"/>
                  </a:lnTo>
                  <a:lnTo>
                    <a:pt x="157" y="388"/>
                  </a:lnTo>
                  <a:lnTo>
                    <a:pt x="160" y="387"/>
                  </a:lnTo>
                  <a:lnTo>
                    <a:pt x="163" y="390"/>
                  </a:lnTo>
                  <a:lnTo>
                    <a:pt x="167" y="403"/>
                  </a:lnTo>
                  <a:lnTo>
                    <a:pt x="172" y="418"/>
                  </a:lnTo>
                  <a:lnTo>
                    <a:pt x="175" y="422"/>
                  </a:lnTo>
                  <a:lnTo>
                    <a:pt x="180" y="422"/>
                  </a:lnTo>
                  <a:lnTo>
                    <a:pt x="183" y="417"/>
                  </a:lnTo>
                  <a:lnTo>
                    <a:pt x="190" y="415"/>
                  </a:lnTo>
                  <a:lnTo>
                    <a:pt x="199" y="416"/>
                  </a:lnTo>
                  <a:lnTo>
                    <a:pt x="211" y="418"/>
                  </a:lnTo>
                  <a:lnTo>
                    <a:pt x="241" y="428"/>
                  </a:lnTo>
                  <a:lnTo>
                    <a:pt x="276" y="442"/>
                  </a:lnTo>
                  <a:lnTo>
                    <a:pt x="313" y="459"/>
                  </a:lnTo>
                  <a:lnTo>
                    <a:pt x="349" y="473"/>
                  </a:lnTo>
                  <a:lnTo>
                    <a:pt x="382" y="485"/>
                  </a:lnTo>
                  <a:lnTo>
                    <a:pt x="397" y="487"/>
                  </a:lnTo>
                  <a:lnTo>
                    <a:pt x="409" y="488"/>
                  </a:lnTo>
                  <a:lnTo>
                    <a:pt x="411" y="487"/>
                  </a:lnTo>
                  <a:lnTo>
                    <a:pt x="413" y="485"/>
                  </a:lnTo>
                  <a:lnTo>
                    <a:pt x="413" y="476"/>
                  </a:lnTo>
                  <a:lnTo>
                    <a:pt x="410" y="465"/>
                  </a:lnTo>
                  <a:lnTo>
                    <a:pt x="405" y="452"/>
                  </a:lnTo>
                  <a:lnTo>
                    <a:pt x="394" y="425"/>
                  </a:lnTo>
                  <a:lnTo>
                    <a:pt x="389" y="413"/>
                  </a:lnTo>
                  <a:lnTo>
                    <a:pt x="388" y="406"/>
                  </a:lnTo>
                  <a:lnTo>
                    <a:pt x="366" y="375"/>
                  </a:lnTo>
                  <a:lnTo>
                    <a:pt x="365" y="344"/>
                  </a:lnTo>
                  <a:lnTo>
                    <a:pt x="367" y="336"/>
                  </a:lnTo>
                  <a:lnTo>
                    <a:pt x="373" y="325"/>
                  </a:lnTo>
                  <a:lnTo>
                    <a:pt x="346" y="278"/>
                  </a:lnTo>
                  <a:lnTo>
                    <a:pt x="336" y="259"/>
                  </a:lnTo>
                  <a:lnTo>
                    <a:pt x="333" y="249"/>
                  </a:lnTo>
                  <a:lnTo>
                    <a:pt x="332" y="239"/>
                  </a:lnTo>
                  <a:lnTo>
                    <a:pt x="328" y="234"/>
                  </a:lnTo>
                  <a:lnTo>
                    <a:pt x="318" y="224"/>
                  </a:lnTo>
                  <a:lnTo>
                    <a:pt x="271" y="179"/>
                  </a:lnTo>
                  <a:lnTo>
                    <a:pt x="272" y="184"/>
                  </a:lnTo>
                  <a:lnTo>
                    <a:pt x="273" y="185"/>
                  </a:lnTo>
                  <a:lnTo>
                    <a:pt x="275" y="184"/>
                  </a:lnTo>
                  <a:lnTo>
                    <a:pt x="277" y="181"/>
                  </a:lnTo>
                  <a:lnTo>
                    <a:pt x="284" y="152"/>
                  </a:lnTo>
                  <a:lnTo>
                    <a:pt x="290" y="124"/>
                  </a:lnTo>
                  <a:lnTo>
                    <a:pt x="290" y="120"/>
                  </a:lnTo>
                  <a:lnTo>
                    <a:pt x="288" y="128"/>
                  </a:lnTo>
                  <a:lnTo>
                    <a:pt x="291" y="119"/>
                  </a:lnTo>
                  <a:lnTo>
                    <a:pt x="296" y="111"/>
                  </a:lnTo>
                  <a:lnTo>
                    <a:pt x="309" y="95"/>
                  </a:lnTo>
                  <a:lnTo>
                    <a:pt x="314" y="88"/>
                  </a:lnTo>
                  <a:lnTo>
                    <a:pt x="317" y="81"/>
                  </a:lnTo>
                  <a:lnTo>
                    <a:pt x="316" y="74"/>
                  </a:lnTo>
                  <a:lnTo>
                    <a:pt x="311" y="66"/>
                  </a:lnTo>
                  <a:lnTo>
                    <a:pt x="334" y="65"/>
                  </a:lnTo>
                  <a:lnTo>
                    <a:pt x="356" y="61"/>
                  </a:lnTo>
                  <a:lnTo>
                    <a:pt x="376" y="55"/>
                  </a:lnTo>
                  <a:lnTo>
                    <a:pt x="398" y="51"/>
                  </a:lnTo>
                  <a:lnTo>
                    <a:pt x="420" y="49"/>
                  </a:lnTo>
                  <a:lnTo>
                    <a:pt x="443" y="50"/>
                  </a:lnTo>
                  <a:lnTo>
                    <a:pt x="455" y="53"/>
                  </a:lnTo>
                  <a:lnTo>
                    <a:pt x="468" y="57"/>
                  </a:lnTo>
                  <a:lnTo>
                    <a:pt x="481" y="63"/>
                  </a:lnTo>
                  <a:lnTo>
                    <a:pt x="495" y="71"/>
                  </a:lnTo>
                  <a:lnTo>
                    <a:pt x="498" y="70"/>
                  </a:lnTo>
                  <a:lnTo>
                    <a:pt x="501" y="68"/>
                  </a:lnTo>
                  <a:lnTo>
                    <a:pt x="506" y="60"/>
                  </a:lnTo>
                  <a:lnTo>
                    <a:pt x="509" y="51"/>
                  </a:lnTo>
                  <a:lnTo>
                    <a:pt x="508" y="48"/>
                  </a:lnTo>
                  <a:lnTo>
                    <a:pt x="507" y="45"/>
                  </a:lnTo>
                  <a:lnTo>
                    <a:pt x="504" y="44"/>
                  </a:lnTo>
                  <a:lnTo>
                    <a:pt x="505" y="41"/>
                  </a:lnTo>
                  <a:lnTo>
                    <a:pt x="515" y="30"/>
                  </a:lnTo>
                  <a:lnTo>
                    <a:pt x="532" y="17"/>
                  </a:lnTo>
                  <a:lnTo>
                    <a:pt x="541" y="5"/>
                  </a:lnTo>
                  <a:lnTo>
                    <a:pt x="546" y="1"/>
                  </a:lnTo>
                  <a:lnTo>
                    <a:pt x="549" y="0"/>
                  </a:lnTo>
                  <a:lnTo>
                    <a:pt x="553" y="0"/>
                  </a:lnTo>
                  <a:lnTo>
                    <a:pt x="556" y="1"/>
                  </a:lnTo>
                  <a:lnTo>
                    <a:pt x="562" y="9"/>
                  </a:lnTo>
                  <a:lnTo>
                    <a:pt x="574" y="30"/>
                  </a:lnTo>
                  <a:lnTo>
                    <a:pt x="581" y="43"/>
                  </a:lnTo>
                  <a:lnTo>
                    <a:pt x="589" y="54"/>
                  </a:lnTo>
                  <a:lnTo>
                    <a:pt x="590" y="122"/>
                  </a:lnTo>
                  <a:lnTo>
                    <a:pt x="649" y="185"/>
                  </a:lnTo>
                  <a:lnTo>
                    <a:pt x="666" y="251"/>
                  </a:lnTo>
                  <a:lnTo>
                    <a:pt x="721" y="295"/>
                  </a:lnTo>
                  <a:lnTo>
                    <a:pt x="720" y="306"/>
                  </a:lnTo>
                  <a:lnTo>
                    <a:pt x="718" y="313"/>
                  </a:lnTo>
                  <a:lnTo>
                    <a:pt x="713" y="316"/>
                  </a:lnTo>
                  <a:lnTo>
                    <a:pt x="704" y="319"/>
                  </a:lnTo>
                  <a:lnTo>
                    <a:pt x="713" y="358"/>
                  </a:lnTo>
                  <a:lnTo>
                    <a:pt x="715" y="369"/>
                  </a:lnTo>
                  <a:lnTo>
                    <a:pt x="716" y="370"/>
                  </a:lnTo>
                  <a:lnTo>
                    <a:pt x="718" y="371"/>
                  </a:lnTo>
                  <a:lnTo>
                    <a:pt x="722" y="373"/>
                  </a:lnTo>
                  <a:lnTo>
                    <a:pt x="730" y="378"/>
                  </a:lnTo>
                  <a:lnTo>
                    <a:pt x="762" y="418"/>
                  </a:lnTo>
                  <a:lnTo>
                    <a:pt x="834" y="466"/>
                  </a:lnTo>
                  <a:lnTo>
                    <a:pt x="840" y="486"/>
                  </a:lnTo>
                  <a:lnTo>
                    <a:pt x="849" y="504"/>
                  </a:lnTo>
                  <a:lnTo>
                    <a:pt x="859" y="522"/>
                  </a:lnTo>
                  <a:lnTo>
                    <a:pt x="870" y="537"/>
                  </a:lnTo>
                  <a:lnTo>
                    <a:pt x="883" y="551"/>
                  </a:lnTo>
                  <a:lnTo>
                    <a:pt x="898" y="564"/>
                  </a:lnTo>
                  <a:lnTo>
                    <a:pt x="915" y="574"/>
                  </a:lnTo>
                  <a:lnTo>
                    <a:pt x="935" y="582"/>
                  </a:lnTo>
                  <a:lnTo>
                    <a:pt x="964" y="627"/>
                  </a:lnTo>
                  <a:lnTo>
                    <a:pt x="967" y="647"/>
                  </a:lnTo>
                  <a:lnTo>
                    <a:pt x="974" y="666"/>
                  </a:lnTo>
                  <a:lnTo>
                    <a:pt x="984" y="682"/>
                  </a:lnTo>
                  <a:lnTo>
                    <a:pt x="997" y="699"/>
                  </a:lnTo>
                  <a:lnTo>
                    <a:pt x="1023" y="730"/>
                  </a:lnTo>
                  <a:lnTo>
                    <a:pt x="1036" y="746"/>
                  </a:lnTo>
                  <a:lnTo>
                    <a:pt x="1048" y="763"/>
                  </a:lnTo>
                  <a:lnTo>
                    <a:pt x="1050" y="779"/>
                  </a:lnTo>
                  <a:lnTo>
                    <a:pt x="1051" y="796"/>
                  </a:lnTo>
                  <a:lnTo>
                    <a:pt x="1050" y="812"/>
                  </a:lnTo>
                  <a:lnTo>
                    <a:pt x="1048" y="829"/>
                  </a:lnTo>
                  <a:lnTo>
                    <a:pt x="1045" y="837"/>
                  </a:lnTo>
                  <a:lnTo>
                    <a:pt x="1041" y="841"/>
                  </a:lnTo>
                  <a:lnTo>
                    <a:pt x="1037" y="842"/>
                  </a:lnTo>
                  <a:lnTo>
                    <a:pt x="1032" y="842"/>
                  </a:lnTo>
                  <a:lnTo>
                    <a:pt x="1027" y="843"/>
                  </a:lnTo>
                  <a:lnTo>
                    <a:pt x="1022" y="845"/>
                  </a:lnTo>
                  <a:lnTo>
                    <a:pt x="1018" y="850"/>
                  </a:lnTo>
                  <a:lnTo>
                    <a:pt x="1015" y="861"/>
                  </a:lnTo>
                  <a:lnTo>
                    <a:pt x="983" y="879"/>
                  </a:lnTo>
                  <a:lnTo>
                    <a:pt x="970" y="888"/>
                  </a:lnTo>
                  <a:lnTo>
                    <a:pt x="970" y="890"/>
                  </a:lnTo>
                  <a:lnTo>
                    <a:pt x="971" y="891"/>
                  </a:lnTo>
                  <a:lnTo>
                    <a:pt x="979" y="890"/>
                  </a:lnTo>
                  <a:lnTo>
                    <a:pt x="988" y="891"/>
                  </a:lnTo>
                  <a:lnTo>
                    <a:pt x="992" y="892"/>
                  </a:lnTo>
                  <a:lnTo>
                    <a:pt x="993" y="895"/>
                  </a:lnTo>
                  <a:lnTo>
                    <a:pt x="991" y="899"/>
                  </a:lnTo>
                  <a:lnTo>
                    <a:pt x="984" y="904"/>
                  </a:lnTo>
                  <a:lnTo>
                    <a:pt x="959" y="923"/>
                  </a:lnTo>
                  <a:lnTo>
                    <a:pt x="937" y="927"/>
                  </a:lnTo>
                  <a:lnTo>
                    <a:pt x="929" y="927"/>
                  </a:lnTo>
                  <a:lnTo>
                    <a:pt x="922" y="925"/>
                  </a:lnTo>
                  <a:lnTo>
                    <a:pt x="916" y="921"/>
                  </a:lnTo>
                  <a:lnTo>
                    <a:pt x="911" y="916"/>
                  </a:lnTo>
                  <a:lnTo>
                    <a:pt x="907" y="907"/>
                  </a:lnTo>
                  <a:lnTo>
                    <a:pt x="904" y="897"/>
                  </a:lnTo>
                  <a:lnTo>
                    <a:pt x="850" y="848"/>
                  </a:lnTo>
                  <a:lnTo>
                    <a:pt x="805" y="787"/>
                  </a:lnTo>
                  <a:lnTo>
                    <a:pt x="786" y="780"/>
                  </a:lnTo>
                  <a:lnTo>
                    <a:pt x="768" y="771"/>
                  </a:lnTo>
                  <a:lnTo>
                    <a:pt x="734" y="749"/>
                  </a:lnTo>
                  <a:lnTo>
                    <a:pt x="699" y="728"/>
                  </a:lnTo>
                  <a:lnTo>
                    <a:pt x="681" y="718"/>
                  </a:lnTo>
                  <a:lnTo>
                    <a:pt x="660" y="711"/>
                  </a:lnTo>
                  <a:lnTo>
                    <a:pt x="655" y="708"/>
                  </a:lnTo>
                  <a:lnTo>
                    <a:pt x="650" y="703"/>
                  </a:lnTo>
                  <a:lnTo>
                    <a:pt x="644" y="693"/>
                  </a:lnTo>
                  <a:lnTo>
                    <a:pt x="635" y="670"/>
                  </a:lnTo>
                  <a:lnTo>
                    <a:pt x="629" y="664"/>
                  </a:lnTo>
                  <a:lnTo>
                    <a:pt x="621" y="661"/>
                  </a:lnTo>
                  <a:lnTo>
                    <a:pt x="600" y="655"/>
                  </a:lnTo>
                  <a:lnTo>
                    <a:pt x="556" y="612"/>
                  </a:lnTo>
                  <a:lnTo>
                    <a:pt x="543" y="590"/>
                  </a:lnTo>
                  <a:lnTo>
                    <a:pt x="542" y="587"/>
                  </a:lnTo>
                  <a:lnTo>
                    <a:pt x="543" y="587"/>
                  </a:lnTo>
                  <a:lnTo>
                    <a:pt x="545" y="587"/>
                  </a:lnTo>
                  <a:lnTo>
                    <a:pt x="546" y="585"/>
                  </a:lnTo>
                  <a:lnTo>
                    <a:pt x="546" y="580"/>
                  </a:lnTo>
                  <a:lnTo>
                    <a:pt x="543" y="569"/>
                  </a:lnTo>
                  <a:lnTo>
                    <a:pt x="538" y="569"/>
                  </a:lnTo>
                  <a:lnTo>
                    <a:pt x="534" y="567"/>
                  </a:lnTo>
                  <a:lnTo>
                    <a:pt x="529" y="561"/>
                  </a:lnTo>
                  <a:lnTo>
                    <a:pt x="525" y="546"/>
                  </a:lnTo>
                  <a:lnTo>
                    <a:pt x="518" y="544"/>
                  </a:lnTo>
                  <a:lnTo>
                    <a:pt x="514" y="540"/>
                  </a:lnTo>
                  <a:lnTo>
                    <a:pt x="511" y="534"/>
                  </a:lnTo>
                  <a:lnTo>
                    <a:pt x="511" y="526"/>
                  </a:lnTo>
                  <a:lnTo>
                    <a:pt x="512" y="508"/>
                  </a:lnTo>
                  <a:lnTo>
                    <a:pt x="514" y="489"/>
                  </a:lnTo>
                  <a:lnTo>
                    <a:pt x="514" y="479"/>
                  </a:lnTo>
                  <a:lnTo>
                    <a:pt x="512" y="470"/>
                  </a:lnTo>
                  <a:lnTo>
                    <a:pt x="508" y="462"/>
                  </a:lnTo>
                  <a:lnTo>
                    <a:pt x="502" y="456"/>
                  </a:lnTo>
                  <a:lnTo>
                    <a:pt x="493" y="451"/>
                  </a:lnTo>
                  <a:lnTo>
                    <a:pt x="480" y="446"/>
                  </a:lnTo>
                  <a:lnTo>
                    <a:pt x="464" y="445"/>
                  </a:lnTo>
                  <a:lnTo>
                    <a:pt x="443" y="447"/>
                  </a:lnTo>
                  <a:lnTo>
                    <a:pt x="436" y="451"/>
                  </a:lnTo>
                  <a:lnTo>
                    <a:pt x="432" y="456"/>
                  </a:lnTo>
                  <a:lnTo>
                    <a:pt x="428" y="461"/>
                  </a:lnTo>
                  <a:lnTo>
                    <a:pt x="425" y="468"/>
                  </a:lnTo>
                  <a:lnTo>
                    <a:pt x="423" y="484"/>
                  </a:lnTo>
                  <a:lnTo>
                    <a:pt x="423" y="499"/>
                  </a:lnTo>
                  <a:lnTo>
                    <a:pt x="435" y="520"/>
                  </a:lnTo>
                  <a:lnTo>
                    <a:pt x="441" y="530"/>
                  </a:lnTo>
                  <a:lnTo>
                    <a:pt x="445" y="544"/>
                  </a:lnTo>
                  <a:lnTo>
                    <a:pt x="451" y="577"/>
                  </a:lnTo>
                  <a:lnTo>
                    <a:pt x="456" y="584"/>
                  </a:lnTo>
                  <a:lnTo>
                    <a:pt x="465" y="597"/>
                  </a:lnTo>
                  <a:lnTo>
                    <a:pt x="480" y="630"/>
                  </a:lnTo>
                  <a:lnTo>
                    <a:pt x="499" y="672"/>
                  </a:lnTo>
                  <a:lnTo>
                    <a:pt x="503" y="671"/>
                  </a:lnTo>
                  <a:lnTo>
                    <a:pt x="506" y="673"/>
                  </a:lnTo>
                  <a:lnTo>
                    <a:pt x="513" y="680"/>
                  </a:lnTo>
                  <a:lnTo>
                    <a:pt x="519" y="691"/>
                  </a:lnTo>
                  <a:lnTo>
                    <a:pt x="527" y="701"/>
                  </a:lnTo>
                  <a:lnTo>
                    <a:pt x="527" y="722"/>
                  </a:lnTo>
                  <a:lnTo>
                    <a:pt x="540" y="734"/>
                  </a:lnTo>
                  <a:lnTo>
                    <a:pt x="544" y="739"/>
                  </a:lnTo>
                  <a:lnTo>
                    <a:pt x="545" y="745"/>
                  </a:lnTo>
                  <a:lnTo>
                    <a:pt x="584" y="745"/>
                  </a:lnTo>
                  <a:lnTo>
                    <a:pt x="582" y="759"/>
                  </a:lnTo>
                  <a:lnTo>
                    <a:pt x="578" y="771"/>
                  </a:lnTo>
                  <a:lnTo>
                    <a:pt x="574" y="783"/>
                  </a:lnTo>
                  <a:lnTo>
                    <a:pt x="573" y="796"/>
                  </a:lnTo>
                  <a:lnTo>
                    <a:pt x="590" y="798"/>
                  </a:lnTo>
                  <a:lnTo>
                    <a:pt x="608" y="804"/>
                  </a:lnTo>
                  <a:lnTo>
                    <a:pt x="625" y="812"/>
                  </a:lnTo>
                  <a:lnTo>
                    <a:pt x="640" y="823"/>
                  </a:lnTo>
                  <a:lnTo>
                    <a:pt x="641" y="840"/>
                  </a:lnTo>
                  <a:lnTo>
                    <a:pt x="644" y="853"/>
                  </a:lnTo>
                  <a:lnTo>
                    <a:pt x="651" y="867"/>
                  </a:lnTo>
                  <a:lnTo>
                    <a:pt x="662" y="879"/>
                  </a:lnTo>
                  <a:lnTo>
                    <a:pt x="663" y="890"/>
                  </a:lnTo>
                  <a:lnTo>
                    <a:pt x="665" y="902"/>
                  </a:lnTo>
                  <a:lnTo>
                    <a:pt x="673" y="924"/>
                  </a:lnTo>
                  <a:lnTo>
                    <a:pt x="680" y="947"/>
                  </a:lnTo>
                  <a:lnTo>
                    <a:pt x="683" y="958"/>
                  </a:lnTo>
                  <a:lnTo>
                    <a:pt x="684" y="969"/>
                  </a:lnTo>
                  <a:lnTo>
                    <a:pt x="702" y="979"/>
                  </a:lnTo>
                  <a:lnTo>
                    <a:pt x="722" y="992"/>
                  </a:lnTo>
                  <a:lnTo>
                    <a:pt x="740" y="1006"/>
                  </a:lnTo>
                  <a:lnTo>
                    <a:pt x="757" y="1019"/>
                  </a:lnTo>
                  <a:lnTo>
                    <a:pt x="755" y="1009"/>
                  </a:lnTo>
                  <a:lnTo>
                    <a:pt x="752" y="1000"/>
                  </a:lnTo>
                  <a:lnTo>
                    <a:pt x="747" y="990"/>
                  </a:lnTo>
                  <a:lnTo>
                    <a:pt x="739" y="982"/>
                  </a:lnTo>
                  <a:lnTo>
                    <a:pt x="724" y="968"/>
                  </a:lnTo>
                  <a:lnTo>
                    <a:pt x="706" y="957"/>
                  </a:lnTo>
                  <a:lnTo>
                    <a:pt x="708" y="944"/>
                  </a:lnTo>
                  <a:lnTo>
                    <a:pt x="710" y="931"/>
                  </a:lnTo>
                  <a:lnTo>
                    <a:pt x="713" y="908"/>
                  </a:lnTo>
                  <a:lnTo>
                    <a:pt x="720" y="907"/>
                  </a:lnTo>
                  <a:lnTo>
                    <a:pt x="726" y="905"/>
                  </a:lnTo>
                  <a:lnTo>
                    <a:pt x="732" y="903"/>
                  </a:lnTo>
                  <a:lnTo>
                    <a:pt x="739" y="902"/>
                  </a:lnTo>
                  <a:lnTo>
                    <a:pt x="754" y="920"/>
                  </a:lnTo>
                  <a:lnTo>
                    <a:pt x="767" y="941"/>
                  </a:lnTo>
                  <a:lnTo>
                    <a:pt x="781" y="961"/>
                  </a:lnTo>
                  <a:lnTo>
                    <a:pt x="796" y="980"/>
                  </a:lnTo>
                  <a:lnTo>
                    <a:pt x="797" y="992"/>
                  </a:lnTo>
                  <a:lnTo>
                    <a:pt x="800" y="1007"/>
                  </a:lnTo>
                  <a:lnTo>
                    <a:pt x="811" y="1040"/>
                  </a:lnTo>
                  <a:lnTo>
                    <a:pt x="827" y="1072"/>
                  </a:lnTo>
                  <a:lnTo>
                    <a:pt x="834" y="1084"/>
                  </a:lnTo>
                  <a:lnTo>
                    <a:pt x="841" y="1092"/>
                  </a:lnTo>
                  <a:lnTo>
                    <a:pt x="839" y="1121"/>
                  </a:lnTo>
                  <a:lnTo>
                    <a:pt x="835" y="1148"/>
                  </a:lnTo>
                  <a:lnTo>
                    <a:pt x="831" y="1176"/>
                  </a:lnTo>
                  <a:lnTo>
                    <a:pt x="830" y="1204"/>
                  </a:lnTo>
                  <a:lnTo>
                    <a:pt x="857" y="1231"/>
                  </a:lnTo>
                  <a:lnTo>
                    <a:pt x="856" y="1244"/>
                  </a:lnTo>
                  <a:lnTo>
                    <a:pt x="854" y="1256"/>
                  </a:lnTo>
                  <a:lnTo>
                    <a:pt x="845" y="1280"/>
                  </a:lnTo>
                  <a:lnTo>
                    <a:pt x="834" y="1302"/>
                  </a:lnTo>
                  <a:lnTo>
                    <a:pt x="819" y="1321"/>
                  </a:lnTo>
                  <a:lnTo>
                    <a:pt x="819" y="1388"/>
                  </a:lnTo>
                  <a:lnTo>
                    <a:pt x="796" y="1411"/>
                  </a:lnTo>
                  <a:lnTo>
                    <a:pt x="768" y="1382"/>
                  </a:lnTo>
                  <a:lnTo>
                    <a:pt x="765" y="1399"/>
                  </a:lnTo>
                  <a:lnTo>
                    <a:pt x="761" y="1419"/>
                  </a:lnTo>
                  <a:lnTo>
                    <a:pt x="758" y="1429"/>
                  </a:lnTo>
                  <a:lnTo>
                    <a:pt x="753" y="1436"/>
                  </a:lnTo>
                  <a:lnTo>
                    <a:pt x="746" y="1441"/>
                  </a:lnTo>
                  <a:lnTo>
                    <a:pt x="735" y="1444"/>
                  </a:lnTo>
                  <a:lnTo>
                    <a:pt x="729" y="1344"/>
                  </a:lnTo>
                  <a:lnTo>
                    <a:pt x="722" y="1345"/>
                  </a:lnTo>
                  <a:lnTo>
                    <a:pt x="716" y="1348"/>
                  </a:lnTo>
                  <a:lnTo>
                    <a:pt x="701" y="1358"/>
                  </a:lnTo>
                  <a:lnTo>
                    <a:pt x="679" y="1382"/>
                  </a:lnTo>
                  <a:lnTo>
                    <a:pt x="656" y="1382"/>
                  </a:lnTo>
                  <a:lnTo>
                    <a:pt x="638" y="1364"/>
                  </a:lnTo>
                  <a:lnTo>
                    <a:pt x="630" y="1355"/>
                  </a:lnTo>
                  <a:lnTo>
                    <a:pt x="628" y="1350"/>
                  </a:lnTo>
                  <a:lnTo>
                    <a:pt x="628" y="1344"/>
                  </a:lnTo>
                  <a:lnTo>
                    <a:pt x="626" y="1354"/>
                  </a:lnTo>
                  <a:lnTo>
                    <a:pt x="628" y="1358"/>
                  </a:lnTo>
                  <a:lnTo>
                    <a:pt x="633" y="1360"/>
                  </a:lnTo>
                  <a:lnTo>
                    <a:pt x="645" y="1360"/>
                  </a:lnTo>
                  <a:lnTo>
                    <a:pt x="674" y="1332"/>
                  </a:lnTo>
                  <a:lnTo>
                    <a:pt x="682" y="1317"/>
                  </a:lnTo>
                  <a:lnTo>
                    <a:pt x="693" y="1298"/>
                  </a:lnTo>
                  <a:lnTo>
                    <a:pt x="721" y="1259"/>
                  </a:lnTo>
                  <a:lnTo>
                    <a:pt x="734" y="1239"/>
                  </a:lnTo>
                  <a:lnTo>
                    <a:pt x="746" y="1218"/>
                  </a:lnTo>
                  <a:lnTo>
                    <a:pt x="754" y="1199"/>
                  </a:lnTo>
                  <a:lnTo>
                    <a:pt x="756" y="1190"/>
                  </a:lnTo>
                  <a:lnTo>
                    <a:pt x="757" y="1181"/>
                  </a:lnTo>
                  <a:lnTo>
                    <a:pt x="725" y="1153"/>
                  </a:lnTo>
                  <a:lnTo>
                    <a:pt x="692" y="1125"/>
                  </a:lnTo>
                  <a:lnTo>
                    <a:pt x="659" y="1098"/>
                  </a:lnTo>
                  <a:lnTo>
                    <a:pt x="628" y="1070"/>
                  </a:lnTo>
                  <a:lnTo>
                    <a:pt x="609" y="1067"/>
                  </a:lnTo>
                  <a:lnTo>
                    <a:pt x="598" y="1064"/>
                  </a:lnTo>
                  <a:lnTo>
                    <a:pt x="589" y="1063"/>
                  </a:lnTo>
                  <a:lnTo>
                    <a:pt x="581" y="1052"/>
                  </a:lnTo>
                  <a:lnTo>
                    <a:pt x="579" y="1045"/>
                  </a:lnTo>
                  <a:lnTo>
                    <a:pt x="578" y="1037"/>
                  </a:lnTo>
                  <a:lnTo>
                    <a:pt x="656" y="957"/>
                  </a:lnTo>
                  <a:lnTo>
                    <a:pt x="656" y="924"/>
                  </a:lnTo>
                  <a:lnTo>
                    <a:pt x="642" y="919"/>
                  </a:lnTo>
                  <a:lnTo>
                    <a:pt x="625" y="912"/>
                  </a:lnTo>
                  <a:lnTo>
                    <a:pt x="609" y="903"/>
                  </a:lnTo>
                  <a:lnTo>
                    <a:pt x="595" y="890"/>
                  </a:lnTo>
                  <a:lnTo>
                    <a:pt x="592" y="877"/>
                  </a:lnTo>
                  <a:lnTo>
                    <a:pt x="586" y="863"/>
                  </a:lnTo>
                  <a:lnTo>
                    <a:pt x="578" y="848"/>
                  </a:lnTo>
                  <a:lnTo>
                    <a:pt x="573" y="835"/>
                  </a:lnTo>
                  <a:lnTo>
                    <a:pt x="545" y="805"/>
                  </a:lnTo>
                  <a:lnTo>
                    <a:pt x="508" y="765"/>
                  </a:lnTo>
                  <a:lnTo>
                    <a:pt x="476" y="730"/>
                  </a:lnTo>
                  <a:lnTo>
                    <a:pt x="468" y="718"/>
                  </a:lnTo>
                  <a:lnTo>
                    <a:pt x="466" y="715"/>
                  </a:lnTo>
                  <a:lnTo>
                    <a:pt x="466" y="7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6" name="Freeform 63"/>
            <p:cNvSpPr>
              <a:spLocks/>
            </p:cNvSpPr>
            <p:nvPr userDrawn="1"/>
          </p:nvSpPr>
          <p:spPr bwMode="auto">
            <a:xfrm>
              <a:off x="720726" y="633413"/>
              <a:ext cx="190500" cy="125413"/>
            </a:xfrm>
            <a:custGeom>
              <a:avLst/>
              <a:gdLst>
                <a:gd name="T0" fmla="*/ 1047 w 1080"/>
                <a:gd name="T1" fmla="*/ 45 h 713"/>
                <a:gd name="T2" fmla="*/ 1051 w 1080"/>
                <a:gd name="T3" fmla="*/ 110 h 713"/>
                <a:gd name="T4" fmla="*/ 1031 w 1080"/>
                <a:gd name="T5" fmla="*/ 191 h 713"/>
                <a:gd name="T6" fmla="*/ 925 w 1080"/>
                <a:gd name="T7" fmla="*/ 267 h 713"/>
                <a:gd name="T8" fmla="*/ 837 w 1080"/>
                <a:gd name="T9" fmla="*/ 360 h 713"/>
                <a:gd name="T10" fmla="*/ 859 w 1080"/>
                <a:gd name="T11" fmla="*/ 431 h 713"/>
                <a:gd name="T12" fmla="*/ 864 w 1080"/>
                <a:gd name="T13" fmla="*/ 459 h 713"/>
                <a:gd name="T14" fmla="*/ 861 w 1080"/>
                <a:gd name="T15" fmla="*/ 521 h 713"/>
                <a:gd name="T16" fmla="*/ 833 w 1080"/>
                <a:gd name="T17" fmla="*/ 541 h 713"/>
                <a:gd name="T18" fmla="*/ 819 w 1080"/>
                <a:gd name="T19" fmla="*/ 484 h 713"/>
                <a:gd name="T20" fmla="*/ 780 w 1080"/>
                <a:gd name="T21" fmla="*/ 422 h 713"/>
                <a:gd name="T22" fmla="*/ 697 w 1080"/>
                <a:gd name="T23" fmla="*/ 406 h 713"/>
                <a:gd name="T24" fmla="*/ 668 w 1080"/>
                <a:gd name="T25" fmla="*/ 470 h 713"/>
                <a:gd name="T26" fmla="*/ 664 w 1080"/>
                <a:gd name="T27" fmla="*/ 515 h 713"/>
                <a:gd name="T28" fmla="*/ 740 w 1080"/>
                <a:gd name="T29" fmla="*/ 518 h 713"/>
                <a:gd name="T30" fmla="*/ 767 w 1080"/>
                <a:gd name="T31" fmla="*/ 559 h 713"/>
                <a:gd name="T32" fmla="*/ 741 w 1080"/>
                <a:gd name="T33" fmla="*/ 612 h 713"/>
                <a:gd name="T34" fmla="*/ 746 w 1080"/>
                <a:gd name="T35" fmla="*/ 627 h 713"/>
                <a:gd name="T36" fmla="*/ 710 w 1080"/>
                <a:gd name="T37" fmla="*/ 687 h 713"/>
                <a:gd name="T38" fmla="*/ 702 w 1080"/>
                <a:gd name="T39" fmla="*/ 675 h 713"/>
                <a:gd name="T40" fmla="*/ 666 w 1080"/>
                <a:gd name="T41" fmla="*/ 695 h 713"/>
                <a:gd name="T42" fmla="*/ 609 w 1080"/>
                <a:gd name="T43" fmla="*/ 700 h 713"/>
                <a:gd name="T44" fmla="*/ 560 w 1080"/>
                <a:gd name="T45" fmla="*/ 704 h 713"/>
                <a:gd name="T46" fmla="*/ 520 w 1080"/>
                <a:gd name="T47" fmla="*/ 660 h 713"/>
                <a:gd name="T48" fmla="*/ 456 w 1080"/>
                <a:gd name="T49" fmla="*/ 622 h 713"/>
                <a:gd name="T50" fmla="*/ 422 w 1080"/>
                <a:gd name="T51" fmla="*/ 600 h 713"/>
                <a:gd name="T52" fmla="*/ 407 w 1080"/>
                <a:gd name="T53" fmla="*/ 616 h 713"/>
                <a:gd name="T54" fmla="*/ 363 w 1080"/>
                <a:gd name="T55" fmla="*/ 589 h 713"/>
                <a:gd name="T56" fmla="*/ 306 w 1080"/>
                <a:gd name="T57" fmla="*/ 572 h 713"/>
                <a:gd name="T58" fmla="*/ 299 w 1080"/>
                <a:gd name="T59" fmla="*/ 463 h 713"/>
                <a:gd name="T60" fmla="*/ 266 w 1080"/>
                <a:gd name="T61" fmla="*/ 390 h 713"/>
                <a:gd name="T62" fmla="*/ 193 w 1080"/>
                <a:gd name="T63" fmla="*/ 402 h 713"/>
                <a:gd name="T64" fmla="*/ 207 w 1080"/>
                <a:gd name="T65" fmla="*/ 428 h 713"/>
                <a:gd name="T66" fmla="*/ 202 w 1080"/>
                <a:gd name="T67" fmla="*/ 461 h 713"/>
                <a:gd name="T68" fmla="*/ 161 w 1080"/>
                <a:gd name="T69" fmla="*/ 521 h 713"/>
                <a:gd name="T70" fmla="*/ 53 w 1080"/>
                <a:gd name="T71" fmla="*/ 582 h 713"/>
                <a:gd name="T72" fmla="*/ 0 w 1080"/>
                <a:gd name="T73" fmla="*/ 643 h 713"/>
                <a:gd name="T74" fmla="*/ 41 w 1080"/>
                <a:gd name="T75" fmla="*/ 521 h 713"/>
                <a:gd name="T76" fmla="*/ 103 w 1080"/>
                <a:gd name="T77" fmla="*/ 403 h 713"/>
                <a:gd name="T78" fmla="*/ 164 w 1080"/>
                <a:gd name="T79" fmla="*/ 272 h 713"/>
                <a:gd name="T80" fmla="*/ 234 w 1080"/>
                <a:gd name="T81" fmla="*/ 176 h 713"/>
                <a:gd name="T82" fmla="*/ 260 w 1080"/>
                <a:gd name="T83" fmla="*/ 189 h 713"/>
                <a:gd name="T84" fmla="*/ 341 w 1080"/>
                <a:gd name="T85" fmla="*/ 158 h 713"/>
                <a:gd name="T86" fmla="*/ 367 w 1080"/>
                <a:gd name="T87" fmla="*/ 71 h 713"/>
                <a:gd name="T88" fmla="*/ 402 w 1080"/>
                <a:gd name="T89" fmla="*/ 74 h 713"/>
                <a:gd name="T90" fmla="*/ 441 w 1080"/>
                <a:gd name="T91" fmla="*/ 70 h 713"/>
                <a:gd name="T92" fmla="*/ 512 w 1080"/>
                <a:gd name="T93" fmla="*/ 49 h 713"/>
                <a:gd name="T94" fmla="*/ 608 w 1080"/>
                <a:gd name="T95" fmla="*/ 69 h 713"/>
                <a:gd name="T96" fmla="*/ 639 w 1080"/>
                <a:gd name="T97" fmla="*/ 112 h 713"/>
                <a:gd name="T98" fmla="*/ 724 w 1080"/>
                <a:gd name="T99" fmla="*/ 148 h 713"/>
                <a:gd name="T100" fmla="*/ 741 w 1080"/>
                <a:gd name="T101" fmla="*/ 132 h 713"/>
                <a:gd name="T102" fmla="*/ 820 w 1080"/>
                <a:gd name="T103" fmla="*/ 124 h 713"/>
                <a:gd name="T104" fmla="*/ 897 w 1080"/>
                <a:gd name="T105" fmla="*/ 73 h 713"/>
                <a:gd name="T106" fmla="*/ 944 w 1080"/>
                <a:gd name="T107" fmla="*/ 37 h 713"/>
                <a:gd name="T108" fmla="*/ 1013 w 1080"/>
                <a:gd name="T109" fmla="*/ 25 h 713"/>
                <a:gd name="T110" fmla="*/ 1080 w 1080"/>
                <a:gd name="T111" fmla="*/ 2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80" h="713">
                  <a:moveTo>
                    <a:pt x="1080" y="2"/>
                  </a:moveTo>
                  <a:lnTo>
                    <a:pt x="1074" y="10"/>
                  </a:lnTo>
                  <a:lnTo>
                    <a:pt x="1066" y="17"/>
                  </a:lnTo>
                  <a:lnTo>
                    <a:pt x="1053" y="30"/>
                  </a:lnTo>
                  <a:lnTo>
                    <a:pt x="1048" y="37"/>
                  </a:lnTo>
                  <a:lnTo>
                    <a:pt x="1047" y="45"/>
                  </a:lnTo>
                  <a:lnTo>
                    <a:pt x="1049" y="54"/>
                  </a:lnTo>
                  <a:lnTo>
                    <a:pt x="1056" y="66"/>
                  </a:lnTo>
                  <a:lnTo>
                    <a:pt x="1053" y="86"/>
                  </a:lnTo>
                  <a:lnTo>
                    <a:pt x="1052" y="99"/>
                  </a:lnTo>
                  <a:lnTo>
                    <a:pt x="1054" y="107"/>
                  </a:lnTo>
                  <a:lnTo>
                    <a:pt x="1051" y="110"/>
                  </a:lnTo>
                  <a:lnTo>
                    <a:pt x="1047" y="110"/>
                  </a:lnTo>
                  <a:lnTo>
                    <a:pt x="1043" y="110"/>
                  </a:lnTo>
                  <a:lnTo>
                    <a:pt x="1039" y="112"/>
                  </a:lnTo>
                  <a:lnTo>
                    <a:pt x="1031" y="170"/>
                  </a:lnTo>
                  <a:lnTo>
                    <a:pt x="1051" y="173"/>
                  </a:lnTo>
                  <a:lnTo>
                    <a:pt x="1031" y="191"/>
                  </a:lnTo>
                  <a:lnTo>
                    <a:pt x="1003" y="206"/>
                  </a:lnTo>
                  <a:lnTo>
                    <a:pt x="974" y="221"/>
                  </a:lnTo>
                  <a:lnTo>
                    <a:pt x="960" y="231"/>
                  </a:lnTo>
                  <a:lnTo>
                    <a:pt x="947" y="241"/>
                  </a:lnTo>
                  <a:lnTo>
                    <a:pt x="936" y="253"/>
                  </a:lnTo>
                  <a:lnTo>
                    <a:pt x="925" y="267"/>
                  </a:lnTo>
                  <a:lnTo>
                    <a:pt x="871" y="283"/>
                  </a:lnTo>
                  <a:lnTo>
                    <a:pt x="856" y="298"/>
                  </a:lnTo>
                  <a:lnTo>
                    <a:pt x="844" y="313"/>
                  </a:lnTo>
                  <a:lnTo>
                    <a:pt x="844" y="327"/>
                  </a:lnTo>
                  <a:lnTo>
                    <a:pt x="842" y="343"/>
                  </a:lnTo>
                  <a:lnTo>
                    <a:pt x="837" y="360"/>
                  </a:lnTo>
                  <a:lnTo>
                    <a:pt x="830" y="376"/>
                  </a:lnTo>
                  <a:lnTo>
                    <a:pt x="831" y="387"/>
                  </a:lnTo>
                  <a:lnTo>
                    <a:pt x="835" y="397"/>
                  </a:lnTo>
                  <a:lnTo>
                    <a:pt x="839" y="407"/>
                  </a:lnTo>
                  <a:lnTo>
                    <a:pt x="845" y="415"/>
                  </a:lnTo>
                  <a:lnTo>
                    <a:pt x="859" y="431"/>
                  </a:lnTo>
                  <a:lnTo>
                    <a:pt x="871" y="448"/>
                  </a:lnTo>
                  <a:lnTo>
                    <a:pt x="872" y="457"/>
                  </a:lnTo>
                  <a:lnTo>
                    <a:pt x="875" y="467"/>
                  </a:lnTo>
                  <a:lnTo>
                    <a:pt x="870" y="461"/>
                  </a:lnTo>
                  <a:lnTo>
                    <a:pt x="867" y="458"/>
                  </a:lnTo>
                  <a:lnTo>
                    <a:pt x="864" y="459"/>
                  </a:lnTo>
                  <a:lnTo>
                    <a:pt x="862" y="463"/>
                  </a:lnTo>
                  <a:lnTo>
                    <a:pt x="860" y="477"/>
                  </a:lnTo>
                  <a:lnTo>
                    <a:pt x="859" y="493"/>
                  </a:lnTo>
                  <a:lnTo>
                    <a:pt x="860" y="522"/>
                  </a:lnTo>
                  <a:lnTo>
                    <a:pt x="860" y="510"/>
                  </a:lnTo>
                  <a:lnTo>
                    <a:pt x="861" y="521"/>
                  </a:lnTo>
                  <a:lnTo>
                    <a:pt x="863" y="527"/>
                  </a:lnTo>
                  <a:lnTo>
                    <a:pt x="866" y="530"/>
                  </a:lnTo>
                  <a:lnTo>
                    <a:pt x="867" y="531"/>
                  </a:lnTo>
                  <a:lnTo>
                    <a:pt x="863" y="532"/>
                  </a:lnTo>
                  <a:lnTo>
                    <a:pt x="841" y="543"/>
                  </a:lnTo>
                  <a:lnTo>
                    <a:pt x="833" y="541"/>
                  </a:lnTo>
                  <a:lnTo>
                    <a:pt x="825" y="534"/>
                  </a:lnTo>
                  <a:lnTo>
                    <a:pt x="817" y="526"/>
                  </a:lnTo>
                  <a:lnTo>
                    <a:pt x="812" y="516"/>
                  </a:lnTo>
                  <a:lnTo>
                    <a:pt x="825" y="491"/>
                  </a:lnTo>
                  <a:lnTo>
                    <a:pt x="823" y="487"/>
                  </a:lnTo>
                  <a:lnTo>
                    <a:pt x="819" y="484"/>
                  </a:lnTo>
                  <a:lnTo>
                    <a:pt x="812" y="479"/>
                  </a:lnTo>
                  <a:lnTo>
                    <a:pt x="803" y="475"/>
                  </a:lnTo>
                  <a:lnTo>
                    <a:pt x="795" y="467"/>
                  </a:lnTo>
                  <a:lnTo>
                    <a:pt x="794" y="435"/>
                  </a:lnTo>
                  <a:lnTo>
                    <a:pt x="788" y="426"/>
                  </a:lnTo>
                  <a:lnTo>
                    <a:pt x="780" y="422"/>
                  </a:lnTo>
                  <a:lnTo>
                    <a:pt x="771" y="419"/>
                  </a:lnTo>
                  <a:lnTo>
                    <a:pt x="762" y="417"/>
                  </a:lnTo>
                  <a:lnTo>
                    <a:pt x="741" y="414"/>
                  </a:lnTo>
                  <a:lnTo>
                    <a:pt x="732" y="411"/>
                  </a:lnTo>
                  <a:lnTo>
                    <a:pt x="724" y="406"/>
                  </a:lnTo>
                  <a:lnTo>
                    <a:pt x="697" y="406"/>
                  </a:lnTo>
                  <a:lnTo>
                    <a:pt x="692" y="408"/>
                  </a:lnTo>
                  <a:lnTo>
                    <a:pt x="688" y="413"/>
                  </a:lnTo>
                  <a:lnTo>
                    <a:pt x="682" y="427"/>
                  </a:lnTo>
                  <a:lnTo>
                    <a:pt x="671" y="455"/>
                  </a:lnTo>
                  <a:lnTo>
                    <a:pt x="668" y="464"/>
                  </a:lnTo>
                  <a:lnTo>
                    <a:pt x="668" y="470"/>
                  </a:lnTo>
                  <a:lnTo>
                    <a:pt x="670" y="473"/>
                  </a:lnTo>
                  <a:lnTo>
                    <a:pt x="666" y="477"/>
                  </a:lnTo>
                  <a:lnTo>
                    <a:pt x="648" y="498"/>
                  </a:lnTo>
                  <a:lnTo>
                    <a:pt x="650" y="507"/>
                  </a:lnTo>
                  <a:lnTo>
                    <a:pt x="656" y="512"/>
                  </a:lnTo>
                  <a:lnTo>
                    <a:pt x="664" y="515"/>
                  </a:lnTo>
                  <a:lnTo>
                    <a:pt x="675" y="516"/>
                  </a:lnTo>
                  <a:lnTo>
                    <a:pt x="696" y="516"/>
                  </a:lnTo>
                  <a:lnTo>
                    <a:pt x="711" y="516"/>
                  </a:lnTo>
                  <a:lnTo>
                    <a:pt x="735" y="507"/>
                  </a:lnTo>
                  <a:lnTo>
                    <a:pt x="736" y="514"/>
                  </a:lnTo>
                  <a:lnTo>
                    <a:pt x="740" y="518"/>
                  </a:lnTo>
                  <a:lnTo>
                    <a:pt x="745" y="522"/>
                  </a:lnTo>
                  <a:lnTo>
                    <a:pt x="751" y="524"/>
                  </a:lnTo>
                  <a:lnTo>
                    <a:pt x="761" y="540"/>
                  </a:lnTo>
                  <a:lnTo>
                    <a:pt x="769" y="551"/>
                  </a:lnTo>
                  <a:lnTo>
                    <a:pt x="774" y="556"/>
                  </a:lnTo>
                  <a:lnTo>
                    <a:pt x="767" y="559"/>
                  </a:lnTo>
                  <a:lnTo>
                    <a:pt x="762" y="564"/>
                  </a:lnTo>
                  <a:lnTo>
                    <a:pt x="755" y="578"/>
                  </a:lnTo>
                  <a:lnTo>
                    <a:pt x="748" y="594"/>
                  </a:lnTo>
                  <a:lnTo>
                    <a:pt x="744" y="601"/>
                  </a:lnTo>
                  <a:lnTo>
                    <a:pt x="739" y="609"/>
                  </a:lnTo>
                  <a:lnTo>
                    <a:pt x="741" y="612"/>
                  </a:lnTo>
                  <a:lnTo>
                    <a:pt x="746" y="612"/>
                  </a:lnTo>
                  <a:lnTo>
                    <a:pt x="753" y="612"/>
                  </a:lnTo>
                  <a:lnTo>
                    <a:pt x="759" y="613"/>
                  </a:lnTo>
                  <a:lnTo>
                    <a:pt x="757" y="618"/>
                  </a:lnTo>
                  <a:lnTo>
                    <a:pt x="754" y="622"/>
                  </a:lnTo>
                  <a:lnTo>
                    <a:pt x="746" y="627"/>
                  </a:lnTo>
                  <a:lnTo>
                    <a:pt x="738" y="632"/>
                  </a:lnTo>
                  <a:lnTo>
                    <a:pt x="731" y="638"/>
                  </a:lnTo>
                  <a:lnTo>
                    <a:pt x="724" y="670"/>
                  </a:lnTo>
                  <a:lnTo>
                    <a:pt x="720" y="676"/>
                  </a:lnTo>
                  <a:lnTo>
                    <a:pt x="714" y="681"/>
                  </a:lnTo>
                  <a:lnTo>
                    <a:pt x="710" y="687"/>
                  </a:lnTo>
                  <a:lnTo>
                    <a:pt x="711" y="695"/>
                  </a:lnTo>
                  <a:lnTo>
                    <a:pt x="707" y="692"/>
                  </a:lnTo>
                  <a:lnTo>
                    <a:pt x="707" y="688"/>
                  </a:lnTo>
                  <a:lnTo>
                    <a:pt x="708" y="682"/>
                  </a:lnTo>
                  <a:lnTo>
                    <a:pt x="707" y="676"/>
                  </a:lnTo>
                  <a:lnTo>
                    <a:pt x="702" y="675"/>
                  </a:lnTo>
                  <a:lnTo>
                    <a:pt x="699" y="677"/>
                  </a:lnTo>
                  <a:lnTo>
                    <a:pt x="692" y="684"/>
                  </a:lnTo>
                  <a:lnTo>
                    <a:pt x="685" y="691"/>
                  </a:lnTo>
                  <a:lnTo>
                    <a:pt x="680" y="694"/>
                  </a:lnTo>
                  <a:lnTo>
                    <a:pt x="675" y="695"/>
                  </a:lnTo>
                  <a:lnTo>
                    <a:pt x="666" y="695"/>
                  </a:lnTo>
                  <a:lnTo>
                    <a:pt x="658" y="694"/>
                  </a:lnTo>
                  <a:lnTo>
                    <a:pt x="642" y="689"/>
                  </a:lnTo>
                  <a:lnTo>
                    <a:pt x="635" y="688"/>
                  </a:lnTo>
                  <a:lnTo>
                    <a:pt x="627" y="689"/>
                  </a:lnTo>
                  <a:lnTo>
                    <a:pt x="619" y="693"/>
                  </a:lnTo>
                  <a:lnTo>
                    <a:pt x="609" y="700"/>
                  </a:lnTo>
                  <a:lnTo>
                    <a:pt x="591" y="703"/>
                  </a:lnTo>
                  <a:lnTo>
                    <a:pt x="580" y="707"/>
                  </a:lnTo>
                  <a:lnTo>
                    <a:pt x="575" y="711"/>
                  </a:lnTo>
                  <a:lnTo>
                    <a:pt x="574" y="713"/>
                  </a:lnTo>
                  <a:lnTo>
                    <a:pt x="566" y="710"/>
                  </a:lnTo>
                  <a:lnTo>
                    <a:pt x="560" y="704"/>
                  </a:lnTo>
                  <a:lnTo>
                    <a:pt x="555" y="697"/>
                  </a:lnTo>
                  <a:lnTo>
                    <a:pt x="551" y="688"/>
                  </a:lnTo>
                  <a:lnTo>
                    <a:pt x="547" y="679"/>
                  </a:lnTo>
                  <a:lnTo>
                    <a:pt x="539" y="671"/>
                  </a:lnTo>
                  <a:lnTo>
                    <a:pt x="530" y="665"/>
                  </a:lnTo>
                  <a:lnTo>
                    <a:pt x="520" y="660"/>
                  </a:lnTo>
                  <a:lnTo>
                    <a:pt x="497" y="653"/>
                  </a:lnTo>
                  <a:lnTo>
                    <a:pt x="476" y="645"/>
                  </a:lnTo>
                  <a:lnTo>
                    <a:pt x="474" y="636"/>
                  </a:lnTo>
                  <a:lnTo>
                    <a:pt x="469" y="630"/>
                  </a:lnTo>
                  <a:lnTo>
                    <a:pt x="463" y="625"/>
                  </a:lnTo>
                  <a:lnTo>
                    <a:pt x="456" y="622"/>
                  </a:lnTo>
                  <a:lnTo>
                    <a:pt x="440" y="619"/>
                  </a:lnTo>
                  <a:lnTo>
                    <a:pt x="426" y="620"/>
                  </a:lnTo>
                  <a:lnTo>
                    <a:pt x="446" y="609"/>
                  </a:lnTo>
                  <a:lnTo>
                    <a:pt x="441" y="606"/>
                  </a:lnTo>
                  <a:lnTo>
                    <a:pt x="436" y="603"/>
                  </a:lnTo>
                  <a:lnTo>
                    <a:pt x="422" y="600"/>
                  </a:lnTo>
                  <a:lnTo>
                    <a:pt x="409" y="601"/>
                  </a:lnTo>
                  <a:lnTo>
                    <a:pt x="395" y="603"/>
                  </a:lnTo>
                  <a:lnTo>
                    <a:pt x="394" y="608"/>
                  </a:lnTo>
                  <a:lnTo>
                    <a:pt x="395" y="611"/>
                  </a:lnTo>
                  <a:lnTo>
                    <a:pt x="401" y="614"/>
                  </a:lnTo>
                  <a:lnTo>
                    <a:pt x="407" y="616"/>
                  </a:lnTo>
                  <a:lnTo>
                    <a:pt x="410" y="618"/>
                  </a:lnTo>
                  <a:lnTo>
                    <a:pt x="411" y="620"/>
                  </a:lnTo>
                  <a:lnTo>
                    <a:pt x="383" y="610"/>
                  </a:lnTo>
                  <a:lnTo>
                    <a:pt x="377" y="603"/>
                  </a:lnTo>
                  <a:lnTo>
                    <a:pt x="370" y="597"/>
                  </a:lnTo>
                  <a:lnTo>
                    <a:pt x="363" y="589"/>
                  </a:lnTo>
                  <a:lnTo>
                    <a:pt x="357" y="578"/>
                  </a:lnTo>
                  <a:lnTo>
                    <a:pt x="352" y="575"/>
                  </a:lnTo>
                  <a:lnTo>
                    <a:pt x="347" y="573"/>
                  </a:lnTo>
                  <a:lnTo>
                    <a:pt x="334" y="572"/>
                  </a:lnTo>
                  <a:lnTo>
                    <a:pt x="319" y="573"/>
                  </a:lnTo>
                  <a:lnTo>
                    <a:pt x="306" y="572"/>
                  </a:lnTo>
                  <a:lnTo>
                    <a:pt x="305" y="570"/>
                  </a:lnTo>
                  <a:lnTo>
                    <a:pt x="304" y="566"/>
                  </a:lnTo>
                  <a:lnTo>
                    <a:pt x="304" y="553"/>
                  </a:lnTo>
                  <a:lnTo>
                    <a:pt x="305" y="534"/>
                  </a:lnTo>
                  <a:lnTo>
                    <a:pt x="295" y="467"/>
                  </a:lnTo>
                  <a:lnTo>
                    <a:pt x="299" y="463"/>
                  </a:lnTo>
                  <a:lnTo>
                    <a:pt x="306" y="459"/>
                  </a:lnTo>
                  <a:lnTo>
                    <a:pt x="286" y="406"/>
                  </a:lnTo>
                  <a:lnTo>
                    <a:pt x="284" y="404"/>
                  </a:lnTo>
                  <a:lnTo>
                    <a:pt x="280" y="402"/>
                  </a:lnTo>
                  <a:lnTo>
                    <a:pt x="271" y="397"/>
                  </a:lnTo>
                  <a:lnTo>
                    <a:pt x="266" y="390"/>
                  </a:lnTo>
                  <a:lnTo>
                    <a:pt x="258" y="384"/>
                  </a:lnTo>
                  <a:lnTo>
                    <a:pt x="240" y="371"/>
                  </a:lnTo>
                  <a:lnTo>
                    <a:pt x="229" y="378"/>
                  </a:lnTo>
                  <a:lnTo>
                    <a:pt x="216" y="387"/>
                  </a:lnTo>
                  <a:lnTo>
                    <a:pt x="203" y="396"/>
                  </a:lnTo>
                  <a:lnTo>
                    <a:pt x="193" y="402"/>
                  </a:lnTo>
                  <a:lnTo>
                    <a:pt x="191" y="406"/>
                  </a:lnTo>
                  <a:lnTo>
                    <a:pt x="192" y="409"/>
                  </a:lnTo>
                  <a:lnTo>
                    <a:pt x="197" y="415"/>
                  </a:lnTo>
                  <a:lnTo>
                    <a:pt x="203" y="421"/>
                  </a:lnTo>
                  <a:lnTo>
                    <a:pt x="206" y="424"/>
                  </a:lnTo>
                  <a:lnTo>
                    <a:pt x="207" y="428"/>
                  </a:lnTo>
                  <a:lnTo>
                    <a:pt x="206" y="435"/>
                  </a:lnTo>
                  <a:lnTo>
                    <a:pt x="203" y="439"/>
                  </a:lnTo>
                  <a:lnTo>
                    <a:pt x="200" y="443"/>
                  </a:lnTo>
                  <a:lnTo>
                    <a:pt x="197" y="448"/>
                  </a:lnTo>
                  <a:lnTo>
                    <a:pt x="198" y="456"/>
                  </a:lnTo>
                  <a:lnTo>
                    <a:pt x="202" y="461"/>
                  </a:lnTo>
                  <a:lnTo>
                    <a:pt x="207" y="463"/>
                  </a:lnTo>
                  <a:lnTo>
                    <a:pt x="215" y="465"/>
                  </a:lnTo>
                  <a:lnTo>
                    <a:pt x="209" y="472"/>
                  </a:lnTo>
                  <a:lnTo>
                    <a:pt x="203" y="480"/>
                  </a:lnTo>
                  <a:lnTo>
                    <a:pt x="177" y="499"/>
                  </a:lnTo>
                  <a:lnTo>
                    <a:pt x="161" y="521"/>
                  </a:lnTo>
                  <a:lnTo>
                    <a:pt x="150" y="528"/>
                  </a:lnTo>
                  <a:lnTo>
                    <a:pt x="134" y="536"/>
                  </a:lnTo>
                  <a:lnTo>
                    <a:pt x="117" y="546"/>
                  </a:lnTo>
                  <a:lnTo>
                    <a:pt x="111" y="551"/>
                  </a:lnTo>
                  <a:lnTo>
                    <a:pt x="109" y="556"/>
                  </a:lnTo>
                  <a:lnTo>
                    <a:pt x="53" y="582"/>
                  </a:lnTo>
                  <a:lnTo>
                    <a:pt x="46" y="592"/>
                  </a:lnTo>
                  <a:lnTo>
                    <a:pt x="36" y="615"/>
                  </a:lnTo>
                  <a:lnTo>
                    <a:pt x="24" y="638"/>
                  </a:lnTo>
                  <a:lnTo>
                    <a:pt x="20" y="647"/>
                  </a:lnTo>
                  <a:lnTo>
                    <a:pt x="17" y="650"/>
                  </a:lnTo>
                  <a:lnTo>
                    <a:pt x="0" y="643"/>
                  </a:lnTo>
                  <a:lnTo>
                    <a:pt x="2" y="626"/>
                  </a:lnTo>
                  <a:lnTo>
                    <a:pt x="8" y="609"/>
                  </a:lnTo>
                  <a:lnTo>
                    <a:pt x="17" y="589"/>
                  </a:lnTo>
                  <a:lnTo>
                    <a:pt x="24" y="566"/>
                  </a:lnTo>
                  <a:lnTo>
                    <a:pt x="30" y="546"/>
                  </a:lnTo>
                  <a:lnTo>
                    <a:pt x="41" y="521"/>
                  </a:lnTo>
                  <a:lnTo>
                    <a:pt x="59" y="494"/>
                  </a:lnTo>
                  <a:lnTo>
                    <a:pt x="81" y="465"/>
                  </a:lnTo>
                  <a:lnTo>
                    <a:pt x="107" y="430"/>
                  </a:lnTo>
                  <a:lnTo>
                    <a:pt x="108" y="422"/>
                  </a:lnTo>
                  <a:lnTo>
                    <a:pt x="106" y="413"/>
                  </a:lnTo>
                  <a:lnTo>
                    <a:pt x="103" y="403"/>
                  </a:lnTo>
                  <a:lnTo>
                    <a:pt x="102" y="392"/>
                  </a:lnTo>
                  <a:lnTo>
                    <a:pt x="137" y="349"/>
                  </a:lnTo>
                  <a:lnTo>
                    <a:pt x="138" y="301"/>
                  </a:lnTo>
                  <a:lnTo>
                    <a:pt x="149" y="290"/>
                  </a:lnTo>
                  <a:lnTo>
                    <a:pt x="160" y="278"/>
                  </a:lnTo>
                  <a:lnTo>
                    <a:pt x="164" y="272"/>
                  </a:lnTo>
                  <a:lnTo>
                    <a:pt x="168" y="264"/>
                  </a:lnTo>
                  <a:lnTo>
                    <a:pt x="170" y="255"/>
                  </a:lnTo>
                  <a:lnTo>
                    <a:pt x="171" y="245"/>
                  </a:lnTo>
                  <a:lnTo>
                    <a:pt x="212" y="186"/>
                  </a:lnTo>
                  <a:lnTo>
                    <a:pt x="221" y="182"/>
                  </a:lnTo>
                  <a:lnTo>
                    <a:pt x="234" y="176"/>
                  </a:lnTo>
                  <a:lnTo>
                    <a:pt x="247" y="172"/>
                  </a:lnTo>
                  <a:lnTo>
                    <a:pt x="252" y="172"/>
                  </a:lnTo>
                  <a:lnTo>
                    <a:pt x="257" y="173"/>
                  </a:lnTo>
                  <a:lnTo>
                    <a:pt x="256" y="180"/>
                  </a:lnTo>
                  <a:lnTo>
                    <a:pt x="257" y="184"/>
                  </a:lnTo>
                  <a:lnTo>
                    <a:pt x="260" y="189"/>
                  </a:lnTo>
                  <a:lnTo>
                    <a:pt x="288" y="173"/>
                  </a:lnTo>
                  <a:lnTo>
                    <a:pt x="302" y="173"/>
                  </a:lnTo>
                  <a:lnTo>
                    <a:pt x="315" y="172"/>
                  </a:lnTo>
                  <a:lnTo>
                    <a:pt x="328" y="168"/>
                  </a:lnTo>
                  <a:lnTo>
                    <a:pt x="335" y="164"/>
                  </a:lnTo>
                  <a:lnTo>
                    <a:pt x="341" y="158"/>
                  </a:lnTo>
                  <a:lnTo>
                    <a:pt x="343" y="129"/>
                  </a:lnTo>
                  <a:lnTo>
                    <a:pt x="340" y="121"/>
                  </a:lnTo>
                  <a:lnTo>
                    <a:pt x="333" y="114"/>
                  </a:lnTo>
                  <a:lnTo>
                    <a:pt x="344" y="100"/>
                  </a:lnTo>
                  <a:lnTo>
                    <a:pt x="356" y="85"/>
                  </a:lnTo>
                  <a:lnTo>
                    <a:pt x="367" y="71"/>
                  </a:lnTo>
                  <a:lnTo>
                    <a:pt x="371" y="64"/>
                  </a:lnTo>
                  <a:lnTo>
                    <a:pt x="375" y="54"/>
                  </a:lnTo>
                  <a:lnTo>
                    <a:pt x="377" y="60"/>
                  </a:lnTo>
                  <a:lnTo>
                    <a:pt x="382" y="65"/>
                  </a:lnTo>
                  <a:lnTo>
                    <a:pt x="391" y="72"/>
                  </a:lnTo>
                  <a:lnTo>
                    <a:pt x="402" y="74"/>
                  </a:lnTo>
                  <a:lnTo>
                    <a:pt x="408" y="77"/>
                  </a:lnTo>
                  <a:lnTo>
                    <a:pt x="414" y="80"/>
                  </a:lnTo>
                  <a:lnTo>
                    <a:pt x="426" y="79"/>
                  </a:lnTo>
                  <a:lnTo>
                    <a:pt x="430" y="76"/>
                  </a:lnTo>
                  <a:lnTo>
                    <a:pt x="436" y="73"/>
                  </a:lnTo>
                  <a:lnTo>
                    <a:pt x="441" y="70"/>
                  </a:lnTo>
                  <a:lnTo>
                    <a:pt x="442" y="68"/>
                  </a:lnTo>
                  <a:lnTo>
                    <a:pt x="442" y="66"/>
                  </a:lnTo>
                  <a:lnTo>
                    <a:pt x="450" y="68"/>
                  </a:lnTo>
                  <a:lnTo>
                    <a:pt x="461" y="73"/>
                  </a:lnTo>
                  <a:lnTo>
                    <a:pt x="496" y="51"/>
                  </a:lnTo>
                  <a:lnTo>
                    <a:pt x="512" y="49"/>
                  </a:lnTo>
                  <a:lnTo>
                    <a:pt x="528" y="48"/>
                  </a:lnTo>
                  <a:lnTo>
                    <a:pt x="545" y="48"/>
                  </a:lnTo>
                  <a:lnTo>
                    <a:pt x="562" y="50"/>
                  </a:lnTo>
                  <a:lnTo>
                    <a:pt x="579" y="54"/>
                  </a:lnTo>
                  <a:lnTo>
                    <a:pt x="594" y="61"/>
                  </a:lnTo>
                  <a:lnTo>
                    <a:pt x="608" y="69"/>
                  </a:lnTo>
                  <a:lnTo>
                    <a:pt x="621" y="80"/>
                  </a:lnTo>
                  <a:lnTo>
                    <a:pt x="628" y="87"/>
                  </a:lnTo>
                  <a:lnTo>
                    <a:pt x="631" y="92"/>
                  </a:lnTo>
                  <a:lnTo>
                    <a:pt x="634" y="98"/>
                  </a:lnTo>
                  <a:lnTo>
                    <a:pt x="634" y="106"/>
                  </a:lnTo>
                  <a:lnTo>
                    <a:pt x="639" y="112"/>
                  </a:lnTo>
                  <a:lnTo>
                    <a:pt x="652" y="127"/>
                  </a:lnTo>
                  <a:lnTo>
                    <a:pt x="658" y="125"/>
                  </a:lnTo>
                  <a:lnTo>
                    <a:pt x="662" y="124"/>
                  </a:lnTo>
                  <a:lnTo>
                    <a:pt x="664" y="127"/>
                  </a:lnTo>
                  <a:lnTo>
                    <a:pt x="669" y="133"/>
                  </a:lnTo>
                  <a:lnTo>
                    <a:pt x="724" y="148"/>
                  </a:lnTo>
                  <a:lnTo>
                    <a:pt x="727" y="145"/>
                  </a:lnTo>
                  <a:lnTo>
                    <a:pt x="727" y="140"/>
                  </a:lnTo>
                  <a:lnTo>
                    <a:pt x="726" y="135"/>
                  </a:lnTo>
                  <a:lnTo>
                    <a:pt x="726" y="129"/>
                  </a:lnTo>
                  <a:lnTo>
                    <a:pt x="734" y="130"/>
                  </a:lnTo>
                  <a:lnTo>
                    <a:pt x="741" y="132"/>
                  </a:lnTo>
                  <a:lnTo>
                    <a:pt x="749" y="133"/>
                  </a:lnTo>
                  <a:lnTo>
                    <a:pt x="765" y="134"/>
                  </a:lnTo>
                  <a:lnTo>
                    <a:pt x="766" y="145"/>
                  </a:lnTo>
                  <a:lnTo>
                    <a:pt x="797" y="145"/>
                  </a:lnTo>
                  <a:lnTo>
                    <a:pt x="811" y="133"/>
                  </a:lnTo>
                  <a:lnTo>
                    <a:pt x="820" y="124"/>
                  </a:lnTo>
                  <a:lnTo>
                    <a:pt x="828" y="115"/>
                  </a:lnTo>
                  <a:lnTo>
                    <a:pt x="833" y="111"/>
                  </a:lnTo>
                  <a:lnTo>
                    <a:pt x="842" y="105"/>
                  </a:lnTo>
                  <a:lnTo>
                    <a:pt x="888" y="83"/>
                  </a:lnTo>
                  <a:lnTo>
                    <a:pt x="892" y="80"/>
                  </a:lnTo>
                  <a:lnTo>
                    <a:pt x="897" y="73"/>
                  </a:lnTo>
                  <a:lnTo>
                    <a:pt x="900" y="64"/>
                  </a:lnTo>
                  <a:lnTo>
                    <a:pt x="902" y="54"/>
                  </a:lnTo>
                  <a:lnTo>
                    <a:pt x="919" y="29"/>
                  </a:lnTo>
                  <a:lnTo>
                    <a:pt x="927" y="30"/>
                  </a:lnTo>
                  <a:lnTo>
                    <a:pt x="934" y="33"/>
                  </a:lnTo>
                  <a:lnTo>
                    <a:pt x="944" y="37"/>
                  </a:lnTo>
                  <a:lnTo>
                    <a:pt x="960" y="40"/>
                  </a:lnTo>
                  <a:lnTo>
                    <a:pt x="969" y="39"/>
                  </a:lnTo>
                  <a:lnTo>
                    <a:pt x="975" y="36"/>
                  </a:lnTo>
                  <a:lnTo>
                    <a:pt x="982" y="31"/>
                  </a:lnTo>
                  <a:lnTo>
                    <a:pt x="991" y="25"/>
                  </a:lnTo>
                  <a:lnTo>
                    <a:pt x="1013" y="25"/>
                  </a:lnTo>
                  <a:lnTo>
                    <a:pt x="1031" y="21"/>
                  </a:lnTo>
                  <a:lnTo>
                    <a:pt x="1047" y="16"/>
                  </a:lnTo>
                  <a:lnTo>
                    <a:pt x="1059" y="10"/>
                  </a:lnTo>
                  <a:lnTo>
                    <a:pt x="1075" y="1"/>
                  </a:lnTo>
                  <a:lnTo>
                    <a:pt x="1079" y="0"/>
                  </a:lnTo>
                  <a:lnTo>
                    <a:pt x="108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7" name="Freeform 64"/>
            <p:cNvSpPr>
              <a:spLocks/>
            </p:cNvSpPr>
            <p:nvPr userDrawn="1"/>
          </p:nvSpPr>
          <p:spPr bwMode="auto">
            <a:xfrm>
              <a:off x="912813" y="635001"/>
              <a:ext cx="0" cy="0"/>
            </a:xfrm>
            <a:custGeom>
              <a:avLst/>
              <a:gdLst>
                <a:gd name="T0" fmla="*/ 4 w 4"/>
                <a:gd name="T1" fmla="*/ 4 h 4"/>
                <a:gd name="T2" fmla="*/ 4 w 4"/>
                <a:gd name="T3" fmla="*/ 0 h 4"/>
                <a:gd name="T4" fmla="*/ 0 w 4"/>
                <a:gd name="T5" fmla="*/ 0 h 4"/>
                <a:gd name="T6" fmla="*/ 4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4" y="4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4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8" name="Freeform 65"/>
            <p:cNvSpPr>
              <a:spLocks/>
            </p:cNvSpPr>
            <p:nvPr userDrawn="1"/>
          </p:nvSpPr>
          <p:spPr bwMode="auto">
            <a:xfrm>
              <a:off x="912813" y="660401"/>
              <a:ext cx="0" cy="0"/>
            </a:xfrm>
            <a:custGeom>
              <a:avLst/>
              <a:gdLst>
                <a:gd name="T0" fmla="*/ 2 w 2"/>
                <a:gd name="T1" fmla="*/ 2 h 2"/>
                <a:gd name="T2" fmla="*/ 2 w 2"/>
                <a:gd name="T3" fmla="*/ 1 h 2"/>
                <a:gd name="T4" fmla="*/ 0 w 2"/>
                <a:gd name="T5" fmla="*/ 0 h 2"/>
                <a:gd name="T6" fmla="*/ 2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1"/>
                  </a:lnTo>
                  <a:lnTo>
                    <a:pt x="0" y="0"/>
                  </a:lnTo>
                  <a:lnTo>
                    <a:pt x="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9" name="Freeform 66"/>
            <p:cNvSpPr>
              <a:spLocks/>
            </p:cNvSpPr>
            <p:nvPr userDrawn="1"/>
          </p:nvSpPr>
          <p:spPr bwMode="auto">
            <a:xfrm>
              <a:off x="865188" y="831851"/>
              <a:ext cx="204788" cy="166688"/>
            </a:xfrm>
            <a:custGeom>
              <a:avLst/>
              <a:gdLst>
                <a:gd name="T0" fmla="*/ 1024 w 1163"/>
                <a:gd name="T1" fmla="*/ 81 h 944"/>
                <a:gd name="T2" fmla="*/ 1049 w 1163"/>
                <a:gd name="T3" fmla="*/ 30 h 944"/>
                <a:gd name="T4" fmla="*/ 1061 w 1163"/>
                <a:gd name="T5" fmla="*/ 34 h 944"/>
                <a:gd name="T6" fmla="*/ 1104 w 1163"/>
                <a:gd name="T7" fmla="*/ 35 h 944"/>
                <a:gd name="T8" fmla="*/ 1120 w 1163"/>
                <a:gd name="T9" fmla="*/ 135 h 944"/>
                <a:gd name="T10" fmla="*/ 1107 w 1163"/>
                <a:gd name="T11" fmla="*/ 144 h 944"/>
                <a:gd name="T12" fmla="*/ 1119 w 1163"/>
                <a:gd name="T13" fmla="*/ 183 h 944"/>
                <a:gd name="T14" fmla="*/ 1125 w 1163"/>
                <a:gd name="T15" fmla="*/ 350 h 944"/>
                <a:gd name="T16" fmla="*/ 1163 w 1163"/>
                <a:gd name="T17" fmla="*/ 393 h 944"/>
                <a:gd name="T18" fmla="*/ 1129 w 1163"/>
                <a:gd name="T19" fmla="*/ 485 h 944"/>
                <a:gd name="T20" fmla="*/ 1110 w 1163"/>
                <a:gd name="T21" fmla="*/ 615 h 944"/>
                <a:gd name="T22" fmla="*/ 1101 w 1163"/>
                <a:gd name="T23" fmla="*/ 667 h 944"/>
                <a:gd name="T24" fmla="*/ 1112 w 1163"/>
                <a:gd name="T25" fmla="*/ 687 h 944"/>
                <a:gd name="T26" fmla="*/ 1079 w 1163"/>
                <a:gd name="T27" fmla="*/ 723 h 944"/>
                <a:gd name="T28" fmla="*/ 1034 w 1163"/>
                <a:gd name="T29" fmla="*/ 777 h 944"/>
                <a:gd name="T30" fmla="*/ 976 w 1163"/>
                <a:gd name="T31" fmla="*/ 829 h 944"/>
                <a:gd name="T32" fmla="*/ 888 w 1163"/>
                <a:gd name="T33" fmla="*/ 870 h 944"/>
                <a:gd name="T34" fmla="*/ 827 w 1163"/>
                <a:gd name="T35" fmla="*/ 890 h 944"/>
                <a:gd name="T36" fmla="*/ 776 w 1163"/>
                <a:gd name="T37" fmla="*/ 938 h 944"/>
                <a:gd name="T38" fmla="*/ 748 w 1163"/>
                <a:gd name="T39" fmla="*/ 936 h 944"/>
                <a:gd name="T40" fmla="*/ 713 w 1163"/>
                <a:gd name="T41" fmla="*/ 875 h 944"/>
                <a:gd name="T42" fmla="*/ 688 w 1163"/>
                <a:gd name="T43" fmla="*/ 855 h 944"/>
                <a:gd name="T44" fmla="*/ 630 w 1163"/>
                <a:gd name="T45" fmla="*/ 814 h 944"/>
                <a:gd name="T46" fmla="*/ 543 w 1163"/>
                <a:gd name="T47" fmla="*/ 690 h 944"/>
                <a:gd name="T48" fmla="*/ 511 w 1163"/>
                <a:gd name="T49" fmla="*/ 578 h 944"/>
                <a:gd name="T50" fmla="*/ 475 w 1163"/>
                <a:gd name="T51" fmla="*/ 511 h 944"/>
                <a:gd name="T52" fmla="*/ 440 w 1163"/>
                <a:gd name="T53" fmla="*/ 477 h 944"/>
                <a:gd name="T54" fmla="*/ 363 w 1163"/>
                <a:gd name="T55" fmla="*/ 456 h 944"/>
                <a:gd name="T56" fmla="*/ 290 w 1163"/>
                <a:gd name="T57" fmla="*/ 445 h 944"/>
                <a:gd name="T58" fmla="*/ 250 w 1163"/>
                <a:gd name="T59" fmla="*/ 453 h 944"/>
                <a:gd name="T60" fmla="*/ 189 w 1163"/>
                <a:gd name="T61" fmla="*/ 479 h 944"/>
                <a:gd name="T62" fmla="*/ 117 w 1163"/>
                <a:gd name="T63" fmla="*/ 462 h 944"/>
                <a:gd name="T64" fmla="*/ 28 w 1163"/>
                <a:gd name="T65" fmla="*/ 387 h 944"/>
                <a:gd name="T66" fmla="*/ 0 w 1163"/>
                <a:gd name="T67" fmla="*/ 326 h 944"/>
                <a:gd name="T68" fmla="*/ 2 w 1163"/>
                <a:gd name="T69" fmla="*/ 222 h 944"/>
                <a:gd name="T70" fmla="*/ 28 w 1163"/>
                <a:gd name="T71" fmla="*/ 177 h 944"/>
                <a:gd name="T72" fmla="*/ 120 w 1163"/>
                <a:gd name="T73" fmla="*/ 96 h 944"/>
                <a:gd name="T74" fmla="*/ 126 w 1163"/>
                <a:gd name="T75" fmla="*/ 67 h 944"/>
                <a:gd name="T76" fmla="*/ 179 w 1163"/>
                <a:gd name="T77" fmla="*/ 82 h 944"/>
                <a:gd name="T78" fmla="*/ 215 w 1163"/>
                <a:gd name="T79" fmla="*/ 71 h 944"/>
                <a:gd name="T80" fmla="*/ 253 w 1163"/>
                <a:gd name="T81" fmla="*/ 65 h 944"/>
                <a:gd name="T82" fmla="*/ 287 w 1163"/>
                <a:gd name="T83" fmla="*/ 48 h 944"/>
                <a:gd name="T84" fmla="*/ 320 w 1163"/>
                <a:gd name="T85" fmla="*/ 21 h 944"/>
                <a:gd name="T86" fmla="*/ 369 w 1163"/>
                <a:gd name="T87" fmla="*/ 4 h 944"/>
                <a:gd name="T88" fmla="*/ 412 w 1163"/>
                <a:gd name="T89" fmla="*/ 10 h 944"/>
                <a:gd name="T90" fmla="*/ 445 w 1163"/>
                <a:gd name="T91" fmla="*/ 54 h 944"/>
                <a:gd name="T92" fmla="*/ 552 w 1163"/>
                <a:gd name="T93" fmla="*/ 24 h 944"/>
                <a:gd name="T94" fmla="*/ 626 w 1163"/>
                <a:gd name="T95" fmla="*/ 3 h 944"/>
                <a:gd name="T96" fmla="*/ 675 w 1163"/>
                <a:gd name="T97" fmla="*/ 14 h 944"/>
                <a:gd name="T98" fmla="*/ 700 w 1163"/>
                <a:gd name="T99" fmla="*/ 37 h 944"/>
                <a:gd name="T100" fmla="*/ 762 w 1163"/>
                <a:gd name="T101" fmla="*/ 39 h 944"/>
                <a:gd name="T102" fmla="*/ 836 w 1163"/>
                <a:gd name="T103" fmla="*/ 56 h 944"/>
                <a:gd name="T104" fmla="*/ 914 w 1163"/>
                <a:gd name="T105" fmla="*/ 80 h 944"/>
                <a:gd name="T106" fmla="*/ 956 w 1163"/>
                <a:gd name="T107" fmla="*/ 82 h 944"/>
                <a:gd name="T108" fmla="*/ 975 w 1163"/>
                <a:gd name="T109" fmla="*/ 86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63" h="944">
                  <a:moveTo>
                    <a:pt x="997" y="79"/>
                  </a:moveTo>
                  <a:lnTo>
                    <a:pt x="1004" y="82"/>
                  </a:lnTo>
                  <a:lnTo>
                    <a:pt x="1018" y="83"/>
                  </a:lnTo>
                  <a:lnTo>
                    <a:pt x="1024" y="81"/>
                  </a:lnTo>
                  <a:lnTo>
                    <a:pt x="1030" y="77"/>
                  </a:lnTo>
                  <a:lnTo>
                    <a:pt x="1034" y="71"/>
                  </a:lnTo>
                  <a:lnTo>
                    <a:pt x="1034" y="61"/>
                  </a:lnTo>
                  <a:lnTo>
                    <a:pt x="1049" y="30"/>
                  </a:lnTo>
                  <a:lnTo>
                    <a:pt x="1050" y="32"/>
                  </a:lnTo>
                  <a:lnTo>
                    <a:pt x="1053" y="35"/>
                  </a:lnTo>
                  <a:lnTo>
                    <a:pt x="1056" y="35"/>
                  </a:lnTo>
                  <a:lnTo>
                    <a:pt x="1061" y="34"/>
                  </a:lnTo>
                  <a:lnTo>
                    <a:pt x="1079" y="25"/>
                  </a:lnTo>
                  <a:lnTo>
                    <a:pt x="1095" y="34"/>
                  </a:lnTo>
                  <a:lnTo>
                    <a:pt x="1100" y="35"/>
                  </a:lnTo>
                  <a:lnTo>
                    <a:pt x="1104" y="35"/>
                  </a:lnTo>
                  <a:lnTo>
                    <a:pt x="1107" y="32"/>
                  </a:lnTo>
                  <a:lnTo>
                    <a:pt x="1108" y="30"/>
                  </a:lnTo>
                  <a:lnTo>
                    <a:pt x="1123" y="61"/>
                  </a:lnTo>
                  <a:lnTo>
                    <a:pt x="1120" y="135"/>
                  </a:lnTo>
                  <a:lnTo>
                    <a:pt x="1110" y="133"/>
                  </a:lnTo>
                  <a:lnTo>
                    <a:pt x="1105" y="135"/>
                  </a:lnTo>
                  <a:lnTo>
                    <a:pt x="1105" y="139"/>
                  </a:lnTo>
                  <a:lnTo>
                    <a:pt x="1107" y="144"/>
                  </a:lnTo>
                  <a:lnTo>
                    <a:pt x="1116" y="157"/>
                  </a:lnTo>
                  <a:lnTo>
                    <a:pt x="1123" y="165"/>
                  </a:lnTo>
                  <a:lnTo>
                    <a:pt x="1122" y="178"/>
                  </a:lnTo>
                  <a:lnTo>
                    <a:pt x="1119" y="183"/>
                  </a:lnTo>
                  <a:lnTo>
                    <a:pt x="1104" y="191"/>
                  </a:lnTo>
                  <a:lnTo>
                    <a:pt x="1081" y="233"/>
                  </a:lnTo>
                  <a:lnTo>
                    <a:pt x="1079" y="262"/>
                  </a:lnTo>
                  <a:lnTo>
                    <a:pt x="1125" y="350"/>
                  </a:lnTo>
                  <a:lnTo>
                    <a:pt x="1134" y="361"/>
                  </a:lnTo>
                  <a:lnTo>
                    <a:pt x="1144" y="369"/>
                  </a:lnTo>
                  <a:lnTo>
                    <a:pt x="1153" y="379"/>
                  </a:lnTo>
                  <a:lnTo>
                    <a:pt x="1163" y="393"/>
                  </a:lnTo>
                  <a:lnTo>
                    <a:pt x="1163" y="436"/>
                  </a:lnTo>
                  <a:lnTo>
                    <a:pt x="1156" y="448"/>
                  </a:lnTo>
                  <a:lnTo>
                    <a:pt x="1147" y="460"/>
                  </a:lnTo>
                  <a:lnTo>
                    <a:pt x="1129" y="485"/>
                  </a:lnTo>
                  <a:lnTo>
                    <a:pt x="1123" y="613"/>
                  </a:lnTo>
                  <a:lnTo>
                    <a:pt x="1118" y="611"/>
                  </a:lnTo>
                  <a:lnTo>
                    <a:pt x="1113" y="613"/>
                  </a:lnTo>
                  <a:lnTo>
                    <a:pt x="1110" y="615"/>
                  </a:lnTo>
                  <a:lnTo>
                    <a:pt x="1107" y="619"/>
                  </a:lnTo>
                  <a:lnTo>
                    <a:pt x="1103" y="630"/>
                  </a:lnTo>
                  <a:lnTo>
                    <a:pt x="1101" y="642"/>
                  </a:lnTo>
                  <a:lnTo>
                    <a:pt x="1101" y="667"/>
                  </a:lnTo>
                  <a:lnTo>
                    <a:pt x="1104" y="673"/>
                  </a:lnTo>
                  <a:lnTo>
                    <a:pt x="1123" y="674"/>
                  </a:lnTo>
                  <a:lnTo>
                    <a:pt x="1117" y="679"/>
                  </a:lnTo>
                  <a:lnTo>
                    <a:pt x="1112" y="687"/>
                  </a:lnTo>
                  <a:lnTo>
                    <a:pt x="1103" y="700"/>
                  </a:lnTo>
                  <a:lnTo>
                    <a:pt x="1093" y="715"/>
                  </a:lnTo>
                  <a:lnTo>
                    <a:pt x="1087" y="720"/>
                  </a:lnTo>
                  <a:lnTo>
                    <a:pt x="1079" y="723"/>
                  </a:lnTo>
                  <a:lnTo>
                    <a:pt x="1060" y="746"/>
                  </a:lnTo>
                  <a:lnTo>
                    <a:pt x="1050" y="758"/>
                  </a:lnTo>
                  <a:lnTo>
                    <a:pt x="1043" y="765"/>
                  </a:lnTo>
                  <a:lnTo>
                    <a:pt x="1034" y="777"/>
                  </a:lnTo>
                  <a:lnTo>
                    <a:pt x="1022" y="793"/>
                  </a:lnTo>
                  <a:lnTo>
                    <a:pt x="1008" y="806"/>
                  </a:lnTo>
                  <a:lnTo>
                    <a:pt x="992" y="818"/>
                  </a:lnTo>
                  <a:lnTo>
                    <a:pt x="976" y="829"/>
                  </a:lnTo>
                  <a:lnTo>
                    <a:pt x="956" y="840"/>
                  </a:lnTo>
                  <a:lnTo>
                    <a:pt x="935" y="851"/>
                  </a:lnTo>
                  <a:lnTo>
                    <a:pt x="911" y="862"/>
                  </a:lnTo>
                  <a:lnTo>
                    <a:pt x="888" y="870"/>
                  </a:lnTo>
                  <a:lnTo>
                    <a:pt x="849" y="882"/>
                  </a:lnTo>
                  <a:lnTo>
                    <a:pt x="837" y="884"/>
                  </a:lnTo>
                  <a:lnTo>
                    <a:pt x="833" y="884"/>
                  </a:lnTo>
                  <a:lnTo>
                    <a:pt x="827" y="890"/>
                  </a:lnTo>
                  <a:lnTo>
                    <a:pt x="818" y="898"/>
                  </a:lnTo>
                  <a:lnTo>
                    <a:pt x="798" y="918"/>
                  </a:lnTo>
                  <a:lnTo>
                    <a:pt x="787" y="930"/>
                  </a:lnTo>
                  <a:lnTo>
                    <a:pt x="776" y="938"/>
                  </a:lnTo>
                  <a:lnTo>
                    <a:pt x="767" y="943"/>
                  </a:lnTo>
                  <a:lnTo>
                    <a:pt x="762" y="944"/>
                  </a:lnTo>
                  <a:lnTo>
                    <a:pt x="759" y="943"/>
                  </a:lnTo>
                  <a:lnTo>
                    <a:pt x="748" y="936"/>
                  </a:lnTo>
                  <a:lnTo>
                    <a:pt x="741" y="925"/>
                  </a:lnTo>
                  <a:lnTo>
                    <a:pt x="729" y="899"/>
                  </a:lnTo>
                  <a:lnTo>
                    <a:pt x="722" y="887"/>
                  </a:lnTo>
                  <a:lnTo>
                    <a:pt x="713" y="875"/>
                  </a:lnTo>
                  <a:lnTo>
                    <a:pt x="704" y="867"/>
                  </a:lnTo>
                  <a:lnTo>
                    <a:pt x="698" y="864"/>
                  </a:lnTo>
                  <a:lnTo>
                    <a:pt x="691" y="863"/>
                  </a:lnTo>
                  <a:lnTo>
                    <a:pt x="688" y="855"/>
                  </a:lnTo>
                  <a:lnTo>
                    <a:pt x="680" y="846"/>
                  </a:lnTo>
                  <a:lnTo>
                    <a:pt x="668" y="837"/>
                  </a:lnTo>
                  <a:lnTo>
                    <a:pt x="656" y="828"/>
                  </a:lnTo>
                  <a:lnTo>
                    <a:pt x="630" y="814"/>
                  </a:lnTo>
                  <a:lnTo>
                    <a:pt x="617" y="807"/>
                  </a:lnTo>
                  <a:lnTo>
                    <a:pt x="546" y="731"/>
                  </a:lnTo>
                  <a:lnTo>
                    <a:pt x="544" y="703"/>
                  </a:lnTo>
                  <a:lnTo>
                    <a:pt x="543" y="690"/>
                  </a:lnTo>
                  <a:lnTo>
                    <a:pt x="544" y="686"/>
                  </a:lnTo>
                  <a:lnTo>
                    <a:pt x="546" y="682"/>
                  </a:lnTo>
                  <a:lnTo>
                    <a:pt x="557" y="669"/>
                  </a:lnTo>
                  <a:lnTo>
                    <a:pt x="511" y="578"/>
                  </a:lnTo>
                  <a:lnTo>
                    <a:pt x="470" y="534"/>
                  </a:lnTo>
                  <a:lnTo>
                    <a:pt x="474" y="526"/>
                  </a:lnTo>
                  <a:lnTo>
                    <a:pt x="476" y="519"/>
                  </a:lnTo>
                  <a:lnTo>
                    <a:pt x="475" y="511"/>
                  </a:lnTo>
                  <a:lnTo>
                    <a:pt x="471" y="503"/>
                  </a:lnTo>
                  <a:lnTo>
                    <a:pt x="465" y="496"/>
                  </a:lnTo>
                  <a:lnTo>
                    <a:pt x="458" y="489"/>
                  </a:lnTo>
                  <a:lnTo>
                    <a:pt x="440" y="477"/>
                  </a:lnTo>
                  <a:lnTo>
                    <a:pt x="420" y="466"/>
                  </a:lnTo>
                  <a:lnTo>
                    <a:pt x="402" y="458"/>
                  </a:lnTo>
                  <a:lnTo>
                    <a:pt x="379" y="451"/>
                  </a:lnTo>
                  <a:lnTo>
                    <a:pt x="363" y="456"/>
                  </a:lnTo>
                  <a:lnTo>
                    <a:pt x="352" y="459"/>
                  </a:lnTo>
                  <a:lnTo>
                    <a:pt x="346" y="463"/>
                  </a:lnTo>
                  <a:lnTo>
                    <a:pt x="308" y="450"/>
                  </a:lnTo>
                  <a:lnTo>
                    <a:pt x="290" y="445"/>
                  </a:lnTo>
                  <a:lnTo>
                    <a:pt x="282" y="445"/>
                  </a:lnTo>
                  <a:lnTo>
                    <a:pt x="275" y="445"/>
                  </a:lnTo>
                  <a:lnTo>
                    <a:pt x="263" y="448"/>
                  </a:lnTo>
                  <a:lnTo>
                    <a:pt x="250" y="453"/>
                  </a:lnTo>
                  <a:lnTo>
                    <a:pt x="239" y="463"/>
                  </a:lnTo>
                  <a:lnTo>
                    <a:pt x="228" y="477"/>
                  </a:lnTo>
                  <a:lnTo>
                    <a:pt x="208" y="479"/>
                  </a:lnTo>
                  <a:lnTo>
                    <a:pt x="189" y="479"/>
                  </a:lnTo>
                  <a:lnTo>
                    <a:pt x="169" y="477"/>
                  </a:lnTo>
                  <a:lnTo>
                    <a:pt x="150" y="472"/>
                  </a:lnTo>
                  <a:lnTo>
                    <a:pt x="133" y="468"/>
                  </a:lnTo>
                  <a:lnTo>
                    <a:pt x="117" y="462"/>
                  </a:lnTo>
                  <a:lnTo>
                    <a:pt x="87" y="447"/>
                  </a:lnTo>
                  <a:lnTo>
                    <a:pt x="54" y="417"/>
                  </a:lnTo>
                  <a:lnTo>
                    <a:pt x="40" y="401"/>
                  </a:lnTo>
                  <a:lnTo>
                    <a:pt x="28" y="387"/>
                  </a:lnTo>
                  <a:lnTo>
                    <a:pt x="19" y="373"/>
                  </a:lnTo>
                  <a:lnTo>
                    <a:pt x="11" y="358"/>
                  </a:lnTo>
                  <a:lnTo>
                    <a:pt x="4" y="343"/>
                  </a:lnTo>
                  <a:lnTo>
                    <a:pt x="0" y="326"/>
                  </a:lnTo>
                  <a:lnTo>
                    <a:pt x="6" y="288"/>
                  </a:lnTo>
                  <a:lnTo>
                    <a:pt x="12" y="255"/>
                  </a:lnTo>
                  <a:lnTo>
                    <a:pt x="4" y="238"/>
                  </a:lnTo>
                  <a:lnTo>
                    <a:pt x="2" y="222"/>
                  </a:lnTo>
                  <a:lnTo>
                    <a:pt x="4" y="209"/>
                  </a:lnTo>
                  <a:lnTo>
                    <a:pt x="9" y="196"/>
                  </a:lnTo>
                  <a:lnTo>
                    <a:pt x="18" y="186"/>
                  </a:lnTo>
                  <a:lnTo>
                    <a:pt x="28" y="177"/>
                  </a:lnTo>
                  <a:lnTo>
                    <a:pt x="53" y="159"/>
                  </a:lnTo>
                  <a:lnTo>
                    <a:pt x="103" y="108"/>
                  </a:lnTo>
                  <a:lnTo>
                    <a:pt x="111" y="105"/>
                  </a:lnTo>
                  <a:lnTo>
                    <a:pt x="120" y="96"/>
                  </a:lnTo>
                  <a:lnTo>
                    <a:pt x="123" y="91"/>
                  </a:lnTo>
                  <a:lnTo>
                    <a:pt x="125" y="84"/>
                  </a:lnTo>
                  <a:lnTo>
                    <a:pt x="126" y="77"/>
                  </a:lnTo>
                  <a:lnTo>
                    <a:pt x="126" y="67"/>
                  </a:lnTo>
                  <a:lnTo>
                    <a:pt x="135" y="70"/>
                  </a:lnTo>
                  <a:lnTo>
                    <a:pt x="153" y="77"/>
                  </a:lnTo>
                  <a:lnTo>
                    <a:pt x="172" y="82"/>
                  </a:lnTo>
                  <a:lnTo>
                    <a:pt x="179" y="82"/>
                  </a:lnTo>
                  <a:lnTo>
                    <a:pt x="185" y="80"/>
                  </a:lnTo>
                  <a:lnTo>
                    <a:pt x="192" y="80"/>
                  </a:lnTo>
                  <a:lnTo>
                    <a:pt x="200" y="78"/>
                  </a:lnTo>
                  <a:lnTo>
                    <a:pt x="215" y="71"/>
                  </a:lnTo>
                  <a:lnTo>
                    <a:pt x="228" y="65"/>
                  </a:lnTo>
                  <a:lnTo>
                    <a:pt x="232" y="64"/>
                  </a:lnTo>
                  <a:lnTo>
                    <a:pt x="235" y="65"/>
                  </a:lnTo>
                  <a:lnTo>
                    <a:pt x="253" y="65"/>
                  </a:lnTo>
                  <a:lnTo>
                    <a:pt x="265" y="62"/>
                  </a:lnTo>
                  <a:lnTo>
                    <a:pt x="275" y="60"/>
                  </a:lnTo>
                  <a:lnTo>
                    <a:pt x="280" y="57"/>
                  </a:lnTo>
                  <a:lnTo>
                    <a:pt x="287" y="48"/>
                  </a:lnTo>
                  <a:lnTo>
                    <a:pt x="300" y="38"/>
                  </a:lnTo>
                  <a:lnTo>
                    <a:pt x="320" y="21"/>
                  </a:lnTo>
                  <a:lnTo>
                    <a:pt x="323" y="19"/>
                  </a:lnTo>
                  <a:lnTo>
                    <a:pt x="320" y="21"/>
                  </a:lnTo>
                  <a:lnTo>
                    <a:pt x="340" y="18"/>
                  </a:lnTo>
                  <a:lnTo>
                    <a:pt x="350" y="14"/>
                  </a:lnTo>
                  <a:lnTo>
                    <a:pt x="360" y="8"/>
                  </a:lnTo>
                  <a:lnTo>
                    <a:pt x="369" y="4"/>
                  </a:lnTo>
                  <a:lnTo>
                    <a:pt x="377" y="2"/>
                  </a:lnTo>
                  <a:lnTo>
                    <a:pt x="386" y="2"/>
                  </a:lnTo>
                  <a:lnTo>
                    <a:pt x="395" y="3"/>
                  </a:lnTo>
                  <a:lnTo>
                    <a:pt x="412" y="10"/>
                  </a:lnTo>
                  <a:lnTo>
                    <a:pt x="425" y="19"/>
                  </a:lnTo>
                  <a:lnTo>
                    <a:pt x="426" y="30"/>
                  </a:lnTo>
                  <a:lnTo>
                    <a:pt x="425" y="31"/>
                  </a:lnTo>
                  <a:lnTo>
                    <a:pt x="445" y="54"/>
                  </a:lnTo>
                  <a:lnTo>
                    <a:pt x="535" y="44"/>
                  </a:lnTo>
                  <a:lnTo>
                    <a:pt x="539" y="37"/>
                  </a:lnTo>
                  <a:lnTo>
                    <a:pt x="545" y="30"/>
                  </a:lnTo>
                  <a:lnTo>
                    <a:pt x="552" y="24"/>
                  </a:lnTo>
                  <a:lnTo>
                    <a:pt x="561" y="19"/>
                  </a:lnTo>
                  <a:lnTo>
                    <a:pt x="582" y="11"/>
                  </a:lnTo>
                  <a:lnTo>
                    <a:pt x="604" y="6"/>
                  </a:lnTo>
                  <a:lnTo>
                    <a:pt x="626" y="3"/>
                  </a:lnTo>
                  <a:lnTo>
                    <a:pt x="646" y="1"/>
                  </a:lnTo>
                  <a:lnTo>
                    <a:pt x="664" y="0"/>
                  </a:lnTo>
                  <a:lnTo>
                    <a:pt x="668" y="8"/>
                  </a:lnTo>
                  <a:lnTo>
                    <a:pt x="675" y="14"/>
                  </a:lnTo>
                  <a:lnTo>
                    <a:pt x="684" y="22"/>
                  </a:lnTo>
                  <a:lnTo>
                    <a:pt x="690" y="34"/>
                  </a:lnTo>
                  <a:lnTo>
                    <a:pt x="694" y="36"/>
                  </a:lnTo>
                  <a:lnTo>
                    <a:pt x="700" y="37"/>
                  </a:lnTo>
                  <a:lnTo>
                    <a:pt x="718" y="36"/>
                  </a:lnTo>
                  <a:lnTo>
                    <a:pt x="735" y="35"/>
                  </a:lnTo>
                  <a:lnTo>
                    <a:pt x="748" y="34"/>
                  </a:lnTo>
                  <a:lnTo>
                    <a:pt x="762" y="39"/>
                  </a:lnTo>
                  <a:lnTo>
                    <a:pt x="776" y="43"/>
                  </a:lnTo>
                  <a:lnTo>
                    <a:pt x="806" y="49"/>
                  </a:lnTo>
                  <a:lnTo>
                    <a:pt x="822" y="52"/>
                  </a:lnTo>
                  <a:lnTo>
                    <a:pt x="836" y="56"/>
                  </a:lnTo>
                  <a:lnTo>
                    <a:pt x="850" y="62"/>
                  </a:lnTo>
                  <a:lnTo>
                    <a:pt x="864" y="72"/>
                  </a:lnTo>
                  <a:lnTo>
                    <a:pt x="889" y="76"/>
                  </a:lnTo>
                  <a:lnTo>
                    <a:pt x="914" y="80"/>
                  </a:lnTo>
                  <a:lnTo>
                    <a:pt x="937" y="82"/>
                  </a:lnTo>
                  <a:lnTo>
                    <a:pt x="946" y="81"/>
                  </a:lnTo>
                  <a:lnTo>
                    <a:pt x="955" y="77"/>
                  </a:lnTo>
                  <a:lnTo>
                    <a:pt x="956" y="82"/>
                  </a:lnTo>
                  <a:lnTo>
                    <a:pt x="958" y="84"/>
                  </a:lnTo>
                  <a:lnTo>
                    <a:pt x="963" y="85"/>
                  </a:lnTo>
                  <a:lnTo>
                    <a:pt x="968" y="86"/>
                  </a:lnTo>
                  <a:lnTo>
                    <a:pt x="975" y="86"/>
                  </a:lnTo>
                  <a:lnTo>
                    <a:pt x="984" y="83"/>
                  </a:lnTo>
                  <a:lnTo>
                    <a:pt x="997" y="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0" name="Freeform 67"/>
            <p:cNvSpPr>
              <a:spLocks/>
            </p:cNvSpPr>
            <p:nvPr userDrawn="1"/>
          </p:nvSpPr>
          <p:spPr bwMode="auto">
            <a:xfrm>
              <a:off x="920751" y="835026"/>
              <a:ext cx="0" cy="0"/>
            </a:xfrm>
            <a:custGeom>
              <a:avLst/>
              <a:gdLst>
                <a:gd name="T0" fmla="*/ 0 w 3"/>
                <a:gd name="T1" fmla="*/ 2 h 2"/>
                <a:gd name="T2" fmla="*/ 3 w 3"/>
                <a:gd name="T3" fmla="*/ 0 h 2"/>
                <a:gd name="T4" fmla="*/ 0 w 3"/>
                <a:gd name="T5" fmla="*/ 2 h 2"/>
                <a:gd name="T6" fmla="*/ 0 w 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3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1" name="Freeform 68"/>
            <p:cNvSpPr>
              <a:spLocks/>
            </p:cNvSpPr>
            <p:nvPr userDrawn="1"/>
          </p:nvSpPr>
          <p:spPr bwMode="auto">
            <a:xfrm>
              <a:off x="884238" y="625476"/>
              <a:ext cx="214313" cy="219075"/>
            </a:xfrm>
            <a:custGeom>
              <a:avLst/>
              <a:gdLst>
                <a:gd name="T0" fmla="*/ 771 w 1210"/>
                <a:gd name="T1" fmla="*/ 157 h 1244"/>
                <a:gd name="T2" fmla="*/ 798 w 1210"/>
                <a:gd name="T3" fmla="*/ 78 h 1244"/>
                <a:gd name="T4" fmla="*/ 846 w 1210"/>
                <a:gd name="T5" fmla="*/ 12 h 1244"/>
                <a:gd name="T6" fmla="*/ 881 w 1210"/>
                <a:gd name="T7" fmla="*/ 37 h 1244"/>
                <a:gd name="T8" fmla="*/ 1081 w 1210"/>
                <a:gd name="T9" fmla="*/ 175 h 1244"/>
                <a:gd name="T10" fmla="*/ 1155 w 1210"/>
                <a:gd name="T11" fmla="*/ 238 h 1244"/>
                <a:gd name="T12" fmla="*/ 1163 w 1210"/>
                <a:gd name="T13" fmla="*/ 289 h 1244"/>
                <a:gd name="T14" fmla="*/ 1056 w 1210"/>
                <a:gd name="T15" fmla="*/ 464 h 1244"/>
                <a:gd name="T16" fmla="*/ 1159 w 1210"/>
                <a:gd name="T17" fmla="*/ 675 h 1244"/>
                <a:gd name="T18" fmla="*/ 1080 w 1210"/>
                <a:gd name="T19" fmla="*/ 802 h 1244"/>
                <a:gd name="T20" fmla="*/ 976 w 1210"/>
                <a:gd name="T21" fmla="*/ 807 h 1244"/>
                <a:gd name="T22" fmla="*/ 843 w 1210"/>
                <a:gd name="T23" fmla="*/ 947 h 1244"/>
                <a:gd name="T24" fmla="*/ 795 w 1210"/>
                <a:gd name="T25" fmla="*/ 1001 h 1244"/>
                <a:gd name="T26" fmla="*/ 802 w 1210"/>
                <a:gd name="T27" fmla="*/ 1032 h 1244"/>
                <a:gd name="T28" fmla="*/ 865 w 1210"/>
                <a:gd name="T29" fmla="*/ 965 h 1244"/>
                <a:gd name="T30" fmla="*/ 931 w 1210"/>
                <a:gd name="T31" fmla="*/ 992 h 1244"/>
                <a:gd name="T32" fmla="*/ 906 w 1210"/>
                <a:gd name="T33" fmla="*/ 1211 h 1244"/>
                <a:gd name="T34" fmla="*/ 707 w 1210"/>
                <a:gd name="T35" fmla="*/ 1198 h 1244"/>
                <a:gd name="T36" fmla="*/ 567 w 1210"/>
                <a:gd name="T37" fmla="*/ 1106 h 1244"/>
                <a:gd name="T38" fmla="*/ 543 w 1210"/>
                <a:gd name="T39" fmla="*/ 1074 h 1244"/>
                <a:gd name="T40" fmla="*/ 496 w 1210"/>
                <a:gd name="T41" fmla="*/ 1111 h 1244"/>
                <a:gd name="T42" fmla="*/ 468 w 1210"/>
                <a:gd name="T43" fmla="*/ 1067 h 1244"/>
                <a:gd name="T44" fmla="*/ 514 w 1210"/>
                <a:gd name="T45" fmla="*/ 997 h 1244"/>
                <a:gd name="T46" fmla="*/ 496 w 1210"/>
                <a:gd name="T47" fmla="*/ 950 h 1244"/>
                <a:gd name="T48" fmla="*/ 444 w 1210"/>
                <a:gd name="T49" fmla="*/ 1046 h 1244"/>
                <a:gd name="T50" fmla="*/ 406 w 1210"/>
                <a:gd name="T51" fmla="*/ 1075 h 1244"/>
                <a:gd name="T52" fmla="*/ 420 w 1210"/>
                <a:gd name="T53" fmla="*/ 1099 h 1244"/>
                <a:gd name="T54" fmla="*/ 453 w 1210"/>
                <a:gd name="T55" fmla="*/ 1148 h 1244"/>
                <a:gd name="T56" fmla="*/ 434 w 1210"/>
                <a:gd name="T57" fmla="*/ 1153 h 1244"/>
                <a:gd name="T58" fmla="*/ 243 w 1210"/>
                <a:gd name="T59" fmla="*/ 1126 h 1244"/>
                <a:gd name="T60" fmla="*/ 184 w 1210"/>
                <a:gd name="T61" fmla="*/ 1164 h 1244"/>
                <a:gd name="T62" fmla="*/ 110 w 1210"/>
                <a:gd name="T63" fmla="*/ 1213 h 1244"/>
                <a:gd name="T64" fmla="*/ 9 w 1210"/>
                <a:gd name="T65" fmla="*/ 1227 h 1244"/>
                <a:gd name="T66" fmla="*/ 54 w 1210"/>
                <a:gd name="T67" fmla="*/ 1124 h 1244"/>
                <a:gd name="T68" fmla="*/ 152 w 1210"/>
                <a:gd name="T69" fmla="*/ 1052 h 1244"/>
                <a:gd name="T70" fmla="*/ 174 w 1210"/>
                <a:gd name="T71" fmla="*/ 1002 h 1244"/>
                <a:gd name="T72" fmla="*/ 241 w 1210"/>
                <a:gd name="T73" fmla="*/ 936 h 1244"/>
                <a:gd name="T74" fmla="*/ 290 w 1210"/>
                <a:gd name="T75" fmla="*/ 814 h 1244"/>
                <a:gd name="T76" fmla="*/ 287 w 1210"/>
                <a:gd name="T77" fmla="*/ 849 h 1244"/>
                <a:gd name="T78" fmla="*/ 257 w 1210"/>
                <a:gd name="T79" fmla="*/ 886 h 1244"/>
                <a:gd name="T80" fmla="*/ 183 w 1210"/>
                <a:gd name="T81" fmla="*/ 878 h 1244"/>
                <a:gd name="T82" fmla="*/ 318 w 1210"/>
                <a:gd name="T83" fmla="*/ 689 h 1244"/>
                <a:gd name="T84" fmla="*/ 347 w 1210"/>
                <a:gd name="T85" fmla="*/ 482 h 1244"/>
                <a:gd name="T86" fmla="*/ 346 w 1210"/>
                <a:gd name="T87" fmla="*/ 380 h 1244"/>
                <a:gd name="T88" fmla="*/ 278 w 1210"/>
                <a:gd name="T89" fmla="*/ 292 h 1244"/>
                <a:gd name="T90" fmla="*/ 238 w 1210"/>
                <a:gd name="T91" fmla="*/ 263 h 1244"/>
                <a:gd name="T92" fmla="*/ 188 w 1210"/>
                <a:gd name="T93" fmla="*/ 152 h 1244"/>
                <a:gd name="T94" fmla="*/ 189 w 1210"/>
                <a:gd name="T95" fmla="*/ 51 h 1244"/>
                <a:gd name="T96" fmla="*/ 323 w 1210"/>
                <a:gd name="T97" fmla="*/ 104 h 1244"/>
                <a:gd name="T98" fmla="*/ 380 w 1210"/>
                <a:gd name="T99" fmla="*/ 139 h 1244"/>
                <a:gd name="T100" fmla="*/ 464 w 1210"/>
                <a:gd name="T101" fmla="*/ 96 h 1244"/>
                <a:gd name="T102" fmla="*/ 457 w 1210"/>
                <a:gd name="T103" fmla="*/ 39 h 1244"/>
                <a:gd name="T104" fmla="*/ 497 w 1210"/>
                <a:gd name="T105" fmla="*/ 46 h 1244"/>
                <a:gd name="T106" fmla="*/ 559 w 1210"/>
                <a:gd name="T107" fmla="*/ 32 h 1244"/>
                <a:gd name="T108" fmla="*/ 597 w 1210"/>
                <a:gd name="T109" fmla="*/ 64 h 1244"/>
                <a:gd name="T110" fmla="*/ 734 w 1210"/>
                <a:gd name="T111" fmla="*/ 60 h 1244"/>
                <a:gd name="T112" fmla="*/ 714 w 1210"/>
                <a:gd name="T113" fmla="*/ 73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10" h="1244">
                  <a:moveTo>
                    <a:pt x="705" y="75"/>
                  </a:moveTo>
                  <a:lnTo>
                    <a:pt x="699" y="80"/>
                  </a:lnTo>
                  <a:lnTo>
                    <a:pt x="697" y="84"/>
                  </a:lnTo>
                  <a:lnTo>
                    <a:pt x="697" y="89"/>
                  </a:lnTo>
                  <a:lnTo>
                    <a:pt x="699" y="94"/>
                  </a:lnTo>
                  <a:lnTo>
                    <a:pt x="708" y="103"/>
                  </a:lnTo>
                  <a:lnTo>
                    <a:pt x="718" y="108"/>
                  </a:lnTo>
                  <a:lnTo>
                    <a:pt x="771" y="157"/>
                  </a:lnTo>
                  <a:lnTo>
                    <a:pt x="796" y="104"/>
                  </a:lnTo>
                  <a:lnTo>
                    <a:pt x="794" y="102"/>
                  </a:lnTo>
                  <a:lnTo>
                    <a:pt x="792" y="99"/>
                  </a:lnTo>
                  <a:lnTo>
                    <a:pt x="788" y="99"/>
                  </a:lnTo>
                  <a:lnTo>
                    <a:pt x="782" y="101"/>
                  </a:lnTo>
                  <a:lnTo>
                    <a:pt x="776" y="98"/>
                  </a:lnTo>
                  <a:lnTo>
                    <a:pt x="788" y="89"/>
                  </a:lnTo>
                  <a:lnTo>
                    <a:pt x="798" y="78"/>
                  </a:lnTo>
                  <a:lnTo>
                    <a:pt x="810" y="68"/>
                  </a:lnTo>
                  <a:lnTo>
                    <a:pt x="826" y="58"/>
                  </a:lnTo>
                  <a:lnTo>
                    <a:pt x="830" y="49"/>
                  </a:lnTo>
                  <a:lnTo>
                    <a:pt x="833" y="44"/>
                  </a:lnTo>
                  <a:lnTo>
                    <a:pt x="838" y="41"/>
                  </a:lnTo>
                  <a:lnTo>
                    <a:pt x="848" y="36"/>
                  </a:lnTo>
                  <a:lnTo>
                    <a:pt x="848" y="21"/>
                  </a:lnTo>
                  <a:lnTo>
                    <a:pt x="846" y="12"/>
                  </a:lnTo>
                  <a:lnTo>
                    <a:pt x="846" y="1"/>
                  </a:lnTo>
                  <a:lnTo>
                    <a:pt x="849" y="0"/>
                  </a:lnTo>
                  <a:lnTo>
                    <a:pt x="854" y="0"/>
                  </a:lnTo>
                  <a:lnTo>
                    <a:pt x="876" y="2"/>
                  </a:lnTo>
                  <a:lnTo>
                    <a:pt x="878" y="5"/>
                  </a:lnTo>
                  <a:lnTo>
                    <a:pt x="880" y="8"/>
                  </a:lnTo>
                  <a:lnTo>
                    <a:pt x="881" y="17"/>
                  </a:lnTo>
                  <a:lnTo>
                    <a:pt x="881" y="37"/>
                  </a:lnTo>
                  <a:lnTo>
                    <a:pt x="991" y="97"/>
                  </a:lnTo>
                  <a:lnTo>
                    <a:pt x="999" y="129"/>
                  </a:lnTo>
                  <a:lnTo>
                    <a:pt x="1008" y="138"/>
                  </a:lnTo>
                  <a:lnTo>
                    <a:pt x="1016" y="147"/>
                  </a:lnTo>
                  <a:lnTo>
                    <a:pt x="1034" y="165"/>
                  </a:lnTo>
                  <a:lnTo>
                    <a:pt x="1072" y="177"/>
                  </a:lnTo>
                  <a:lnTo>
                    <a:pt x="1077" y="176"/>
                  </a:lnTo>
                  <a:lnTo>
                    <a:pt x="1081" y="175"/>
                  </a:lnTo>
                  <a:lnTo>
                    <a:pt x="1087" y="168"/>
                  </a:lnTo>
                  <a:lnTo>
                    <a:pt x="1091" y="161"/>
                  </a:lnTo>
                  <a:lnTo>
                    <a:pt x="1098" y="155"/>
                  </a:lnTo>
                  <a:lnTo>
                    <a:pt x="1170" y="180"/>
                  </a:lnTo>
                  <a:lnTo>
                    <a:pt x="1148" y="233"/>
                  </a:lnTo>
                  <a:lnTo>
                    <a:pt x="1149" y="235"/>
                  </a:lnTo>
                  <a:lnTo>
                    <a:pt x="1150" y="238"/>
                  </a:lnTo>
                  <a:lnTo>
                    <a:pt x="1155" y="238"/>
                  </a:lnTo>
                  <a:lnTo>
                    <a:pt x="1161" y="236"/>
                  </a:lnTo>
                  <a:lnTo>
                    <a:pt x="1168" y="238"/>
                  </a:lnTo>
                  <a:lnTo>
                    <a:pt x="1162" y="248"/>
                  </a:lnTo>
                  <a:lnTo>
                    <a:pt x="1161" y="259"/>
                  </a:lnTo>
                  <a:lnTo>
                    <a:pt x="1161" y="269"/>
                  </a:lnTo>
                  <a:lnTo>
                    <a:pt x="1161" y="281"/>
                  </a:lnTo>
                  <a:lnTo>
                    <a:pt x="1161" y="286"/>
                  </a:lnTo>
                  <a:lnTo>
                    <a:pt x="1163" y="289"/>
                  </a:lnTo>
                  <a:lnTo>
                    <a:pt x="1170" y="291"/>
                  </a:lnTo>
                  <a:lnTo>
                    <a:pt x="1177" y="293"/>
                  </a:lnTo>
                  <a:lnTo>
                    <a:pt x="1186" y="295"/>
                  </a:lnTo>
                  <a:lnTo>
                    <a:pt x="1210" y="342"/>
                  </a:lnTo>
                  <a:lnTo>
                    <a:pt x="1135" y="367"/>
                  </a:lnTo>
                  <a:lnTo>
                    <a:pt x="1133" y="413"/>
                  </a:lnTo>
                  <a:lnTo>
                    <a:pt x="1066" y="445"/>
                  </a:lnTo>
                  <a:lnTo>
                    <a:pt x="1056" y="464"/>
                  </a:lnTo>
                  <a:lnTo>
                    <a:pt x="1048" y="482"/>
                  </a:lnTo>
                  <a:lnTo>
                    <a:pt x="1047" y="489"/>
                  </a:lnTo>
                  <a:lnTo>
                    <a:pt x="1049" y="496"/>
                  </a:lnTo>
                  <a:lnTo>
                    <a:pt x="1054" y="501"/>
                  </a:lnTo>
                  <a:lnTo>
                    <a:pt x="1065" y="506"/>
                  </a:lnTo>
                  <a:lnTo>
                    <a:pt x="1104" y="559"/>
                  </a:lnTo>
                  <a:lnTo>
                    <a:pt x="1104" y="603"/>
                  </a:lnTo>
                  <a:lnTo>
                    <a:pt x="1159" y="675"/>
                  </a:lnTo>
                  <a:lnTo>
                    <a:pt x="1201" y="713"/>
                  </a:lnTo>
                  <a:lnTo>
                    <a:pt x="1193" y="714"/>
                  </a:lnTo>
                  <a:lnTo>
                    <a:pt x="1186" y="718"/>
                  </a:lnTo>
                  <a:lnTo>
                    <a:pt x="1171" y="729"/>
                  </a:lnTo>
                  <a:lnTo>
                    <a:pt x="1134" y="762"/>
                  </a:lnTo>
                  <a:lnTo>
                    <a:pt x="1113" y="780"/>
                  </a:lnTo>
                  <a:lnTo>
                    <a:pt x="1091" y="796"/>
                  </a:lnTo>
                  <a:lnTo>
                    <a:pt x="1080" y="802"/>
                  </a:lnTo>
                  <a:lnTo>
                    <a:pt x="1069" y="806"/>
                  </a:lnTo>
                  <a:lnTo>
                    <a:pt x="1057" y="809"/>
                  </a:lnTo>
                  <a:lnTo>
                    <a:pt x="1046" y="810"/>
                  </a:lnTo>
                  <a:lnTo>
                    <a:pt x="1025" y="802"/>
                  </a:lnTo>
                  <a:lnTo>
                    <a:pt x="1016" y="797"/>
                  </a:lnTo>
                  <a:lnTo>
                    <a:pt x="1009" y="790"/>
                  </a:lnTo>
                  <a:lnTo>
                    <a:pt x="984" y="802"/>
                  </a:lnTo>
                  <a:lnTo>
                    <a:pt x="976" y="807"/>
                  </a:lnTo>
                  <a:lnTo>
                    <a:pt x="977" y="809"/>
                  </a:lnTo>
                  <a:lnTo>
                    <a:pt x="979" y="812"/>
                  </a:lnTo>
                  <a:lnTo>
                    <a:pt x="986" y="824"/>
                  </a:lnTo>
                  <a:lnTo>
                    <a:pt x="960" y="826"/>
                  </a:lnTo>
                  <a:lnTo>
                    <a:pt x="910" y="910"/>
                  </a:lnTo>
                  <a:lnTo>
                    <a:pt x="886" y="924"/>
                  </a:lnTo>
                  <a:lnTo>
                    <a:pt x="857" y="939"/>
                  </a:lnTo>
                  <a:lnTo>
                    <a:pt x="843" y="947"/>
                  </a:lnTo>
                  <a:lnTo>
                    <a:pt x="831" y="958"/>
                  </a:lnTo>
                  <a:lnTo>
                    <a:pt x="823" y="970"/>
                  </a:lnTo>
                  <a:lnTo>
                    <a:pt x="820" y="976"/>
                  </a:lnTo>
                  <a:lnTo>
                    <a:pt x="819" y="983"/>
                  </a:lnTo>
                  <a:lnTo>
                    <a:pt x="815" y="990"/>
                  </a:lnTo>
                  <a:lnTo>
                    <a:pt x="809" y="996"/>
                  </a:lnTo>
                  <a:lnTo>
                    <a:pt x="802" y="999"/>
                  </a:lnTo>
                  <a:lnTo>
                    <a:pt x="795" y="1001"/>
                  </a:lnTo>
                  <a:lnTo>
                    <a:pt x="780" y="1005"/>
                  </a:lnTo>
                  <a:lnTo>
                    <a:pt x="772" y="1009"/>
                  </a:lnTo>
                  <a:lnTo>
                    <a:pt x="767" y="1014"/>
                  </a:lnTo>
                  <a:lnTo>
                    <a:pt x="768" y="1021"/>
                  </a:lnTo>
                  <a:lnTo>
                    <a:pt x="772" y="1027"/>
                  </a:lnTo>
                  <a:lnTo>
                    <a:pt x="779" y="1030"/>
                  </a:lnTo>
                  <a:lnTo>
                    <a:pt x="786" y="1031"/>
                  </a:lnTo>
                  <a:lnTo>
                    <a:pt x="802" y="1032"/>
                  </a:lnTo>
                  <a:lnTo>
                    <a:pt x="819" y="1033"/>
                  </a:lnTo>
                  <a:lnTo>
                    <a:pt x="831" y="1030"/>
                  </a:lnTo>
                  <a:lnTo>
                    <a:pt x="841" y="1024"/>
                  </a:lnTo>
                  <a:lnTo>
                    <a:pt x="849" y="1017"/>
                  </a:lnTo>
                  <a:lnTo>
                    <a:pt x="855" y="1009"/>
                  </a:lnTo>
                  <a:lnTo>
                    <a:pt x="859" y="999"/>
                  </a:lnTo>
                  <a:lnTo>
                    <a:pt x="862" y="988"/>
                  </a:lnTo>
                  <a:lnTo>
                    <a:pt x="865" y="965"/>
                  </a:lnTo>
                  <a:lnTo>
                    <a:pt x="870" y="958"/>
                  </a:lnTo>
                  <a:lnTo>
                    <a:pt x="875" y="953"/>
                  </a:lnTo>
                  <a:lnTo>
                    <a:pt x="880" y="953"/>
                  </a:lnTo>
                  <a:lnTo>
                    <a:pt x="886" y="954"/>
                  </a:lnTo>
                  <a:lnTo>
                    <a:pt x="890" y="959"/>
                  </a:lnTo>
                  <a:lnTo>
                    <a:pt x="893" y="963"/>
                  </a:lnTo>
                  <a:lnTo>
                    <a:pt x="896" y="971"/>
                  </a:lnTo>
                  <a:lnTo>
                    <a:pt x="931" y="992"/>
                  </a:lnTo>
                  <a:lnTo>
                    <a:pt x="941" y="1000"/>
                  </a:lnTo>
                  <a:lnTo>
                    <a:pt x="946" y="1009"/>
                  </a:lnTo>
                  <a:lnTo>
                    <a:pt x="949" y="1022"/>
                  </a:lnTo>
                  <a:lnTo>
                    <a:pt x="949" y="1039"/>
                  </a:lnTo>
                  <a:lnTo>
                    <a:pt x="948" y="1095"/>
                  </a:lnTo>
                  <a:lnTo>
                    <a:pt x="934" y="1123"/>
                  </a:lnTo>
                  <a:lnTo>
                    <a:pt x="924" y="1150"/>
                  </a:lnTo>
                  <a:lnTo>
                    <a:pt x="906" y="1211"/>
                  </a:lnTo>
                  <a:lnTo>
                    <a:pt x="903" y="1218"/>
                  </a:lnTo>
                  <a:lnTo>
                    <a:pt x="897" y="1226"/>
                  </a:lnTo>
                  <a:lnTo>
                    <a:pt x="885" y="1244"/>
                  </a:lnTo>
                  <a:lnTo>
                    <a:pt x="854" y="1230"/>
                  </a:lnTo>
                  <a:lnTo>
                    <a:pt x="824" y="1219"/>
                  </a:lnTo>
                  <a:lnTo>
                    <a:pt x="794" y="1211"/>
                  </a:lnTo>
                  <a:lnTo>
                    <a:pt x="765" y="1205"/>
                  </a:lnTo>
                  <a:lnTo>
                    <a:pt x="707" y="1198"/>
                  </a:lnTo>
                  <a:lnTo>
                    <a:pt x="648" y="1190"/>
                  </a:lnTo>
                  <a:lnTo>
                    <a:pt x="604" y="1155"/>
                  </a:lnTo>
                  <a:lnTo>
                    <a:pt x="587" y="1143"/>
                  </a:lnTo>
                  <a:lnTo>
                    <a:pt x="574" y="1131"/>
                  </a:lnTo>
                  <a:lnTo>
                    <a:pt x="570" y="1127"/>
                  </a:lnTo>
                  <a:lnTo>
                    <a:pt x="569" y="1123"/>
                  </a:lnTo>
                  <a:lnTo>
                    <a:pt x="568" y="1114"/>
                  </a:lnTo>
                  <a:lnTo>
                    <a:pt x="567" y="1106"/>
                  </a:lnTo>
                  <a:lnTo>
                    <a:pt x="566" y="1103"/>
                  </a:lnTo>
                  <a:lnTo>
                    <a:pt x="562" y="1100"/>
                  </a:lnTo>
                  <a:lnTo>
                    <a:pt x="553" y="1096"/>
                  </a:lnTo>
                  <a:lnTo>
                    <a:pt x="548" y="1092"/>
                  </a:lnTo>
                  <a:lnTo>
                    <a:pt x="546" y="1088"/>
                  </a:lnTo>
                  <a:lnTo>
                    <a:pt x="545" y="1085"/>
                  </a:lnTo>
                  <a:lnTo>
                    <a:pt x="545" y="1078"/>
                  </a:lnTo>
                  <a:lnTo>
                    <a:pt x="543" y="1074"/>
                  </a:lnTo>
                  <a:lnTo>
                    <a:pt x="539" y="1071"/>
                  </a:lnTo>
                  <a:lnTo>
                    <a:pt x="527" y="1072"/>
                  </a:lnTo>
                  <a:lnTo>
                    <a:pt x="520" y="1073"/>
                  </a:lnTo>
                  <a:lnTo>
                    <a:pt x="515" y="1076"/>
                  </a:lnTo>
                  <a:lnTo>
                    <a:pt x="513" y="1080"/>
                  </a:lnTo>
                  <a:lnTo>
                    <a:pt x="507" y="1093"/>
                  </a:lnTo>
                  <a:lnTo>
                    <a:pt x="503" y="1102"/>
                  </a:lnTo>
                  <a:lnTo>
                    <a:pt x="496" y="1111"/>
                  </a:lnTo>
                  <a:lnTo>
                    <a:pt x="489" y="1113"/>
                  </a:lnTo>
                  <a:lnTo>
                    <a:pt x="484" y="1118"/>
                  </a:lnTo>
                  <a:lnTo>
                    <a:pt x="481" y="1121"/>
                  </a:lnTo>
                  <a:lnTo>
                    <a:pt x="479" y="1122"/>
                  </a:lnTo>
                  <a:lnTo>
                    <a:pt x="479" y="1121"/>
                  </a:lnTo>
                  <a:lnTo>
                    <a:pt x="478" y="1098"/>
                  </a:lnTo>
                  <a:lnTo>
                    <a:pt x="478" y="1071"/>
                  </a:lnTo>
                  <a:lnTo>
                    <a:pt x="468" y="1067"/>
                  </a:lnTo>
                  <a:lnTo>
                    <a:pt x="464" y="1064"/>
                  </a:lnTo>
                  <a:lnTo>
                    <a:pt x="464" y="1056"/>
                  </a:lnTo>
                  <a:lnTo>
                    <a:pt x="465" y="1039"/>
                  </a:lnTo>
                  <a:lnTo>
                    <a:pt x="473" y="1033"/>
                  </a:lnTo>
                  <a:lnTo>
                    <a:pt x="481" y="1025"/>
                  </a:lnTo>
                  <a:lnTo>
                    <a:pt x="496" y="1010"/>
                  </a:lnTo>
                  <a:lnTo>
                    <a:pt x="504" y="1003"/>
                  </a:lnTo>
                  <a:lnTo>
                    <a:pt x="514" y="997"/>
                  </a:lnTo>
                  <a:lnTo>
                    <a:pt x="526" y="994"/>
                  </a:lnTo>
                  <a:lnTo>
                    <a:pt x="543" y="993"/>
                  </a:lnTo>
                  <a:lnTo>
                    <a:pt x="536" y="988"/>
                  </a:lnTo>
                  <a:lnTo>
                    <a:pt x="529" y="983"/>
                  </a:lnTo>
                  <a:lnTo>
                    <a:pt x="518" y="971"/>
                  </a:lnTo>
                  <a:lnTo>
                    <a:pt x="508" y="959"/>
                  </a:lnTo>
                  <a:lnTo>
                    <a:pt x="502" y="954"/>
                  </a:lnTo>
                  <a:lnTo>
                    <a:pt x="496" y="950"/>
                  </a:lnTo>
                  <a:lnTo>
                    <a:pt x="461" y="980"/>
                  </a:lnTo>
                  <a:lnTo>
                    <a:pt x="455" y="993"/>
                  </a:lnTo>
                  <a:lnTo>
                    <a:pt x="454" y="1004"/>
                  </a:lnTo>
                  <a:lnTo>
                    <a:pt x="452" y="1013"/>
                  </a:lnTo>
                  <a:lnTo>
                    <a:pt x="449" y="1017"/>
                  </a:lnTo>
                  <a:lnTo>
                    <a:pt x="445" y="1021"/>
                  </a:lnTo>
                  <a:lnTo>
                    <a:pt x="443" y="1034"/>
                  </a:lnTo>
                  <a:lnTo>
                    <a:pt x="444" y="1046"/>
                  </a:lnTo>
                  <a:lnTo>
                    <a:pt x="444" y="1058"/>
                  </a:lnTo>
                  <a:lnTo>
                    <a:pt x="442" y="1064"/>
                  </a:lnTo>
                  <a:lnTo>
                    <a:pt x="440" y="1068"/>
                  </a:lnTo>
                  <a:lnTo>
                    <a:pt x="439" y="1071"/>
                  </a:lnTo>
                  <a:lnTo>
                    <a:pt x="436" y="1073"/>
                  </a:lnTo>
                  <a:lnTo>
                    <a:pt x="426" y="1074"/>
                  </a:lnTo>
                  <a:lnTo>
                    <a:pt x="413" y="1074"/>
                  </a:lnTo>
                  <a:lnTo>
                    <a:pt x="406" y="1075"/>
                  </a:lnTo>
                  <a:lnTo>
                    <a:pt x="406" y="1074"/>
                  </a:lnTo>
                  <a:lnTo>
                    <a:pt x="404" y="1074"/>
                  </a:lnTo>
                  <a:lnTo>
                    <a:pt x="397" y="1074"/>
                  </a:lnTo>
                  <a:lnTo>
                    <a:pt x="370" y="1077"/>
                  </a:lnTo>
                  <a:lnTo>
                    <a:pt x="336" y="1083"/>
                  </a:lnTo>
                  <a:lnTo>
                    <a:pt x="384" y="1095"/>
                  </a:lnTo>
                  <a:lnTo>
                    <a:pt x="408" y="1098"/>
                  </a:lnTo>
                  <a:lnTo>
                    <a:pt x="420" y="1099"/>
                  </a:lnTo>
                  <a:lnTo>
                    <a:pt x="428" y="1100"/>
                  </a:lnTo>
                  <a:lnTo>
                    <a:pt x="433" y="1098"/>
                  </a:lnTo>
                  <a:lnTo>
                    <a:pt x="465" y="1109"/>
                  </a:lnTo>
                  <a:lnTo>
                    <a:pt x="466" y="1112"/>
                  </a:lnTo>
                  <a:lnTo>
                    <a:pt x="465" y="1117"/>
                  </a:lnTo>
                  <a:lnTo>
                    <a:pt x="463" y="1130"/>
                  </a:lnTo>
                  <a:lnTo>
                    <a:pt x="457" y="1141"/>
                  </a:lnTo>
                  <a:lnTo>
                    <a:pt x="453" y="1148"/>
                  </a:lnTo>
                  <a:lnTo>
                    <a:pt x="449" y="1154"/>
                  </a:lnTo>
                  <a:lnTo>
                    <a:pt x="448" y="1161"/>
                  </a:lnTo>
                  <a:lnTo>
                    <a:pt x="446" y="1167"/>
                  </a:lnTo>
                  <a:lnTo>
                    <a:pt x="443" y="1169"/>
                  </a:lnTo>
                  <a:lnTo>
                    <a:pt x="440" y="1170"/>
                  </a:lnTo>
                  <a:lnTo>
                    <a:pt x="437" y="1168"/>
                  </a:lnTo>
                  <a:lnTo>
                    <a:pt x="436" y="1164"/>
                  </a:lnTo>
                  <a:lnTo>
                    <a:pt x="434" y="1153"/>
                  </a:lnTo>
                  <a:lnTo>
                    <a:pt x="434" y="1133"/>
                  </a:lnTo>
                  <a:lnTo>
                    <a:pt x="420" y="1130"/>
                  </a:lnTo>
                  <a:lnTo>
                    <a:pt x="408" y="1129"/>
                  </a:lnTo>
                  <a:lnTo>
                    <a:pt x="404" y="1130"/>
                  </a:lnTo>
                  <a:lnTo>
                    <a:pt x="401" y="1131"/>
                  </a:lnTo>
                  <a:lnTo>
                    <a:pt x="358" y="1130"/>
                  </a:lnTo>
                  <a:lnTo>
                    <a:pt x="299" y="1115"/>
                  </a:lnTo>
                  <a:lnTo>
                    <a:pt x="243" y="1126"/>
                  </a:lnTo>
                  <a:lnTo>
                    <a:pt x="233" y="1130"/>
                  </a:lnTo>
                  <a:lnTo>
                    <a:pt x="229" y="1133"/>
                  </a:lnTo>
                  <a:lnTo>
                    <a:pt x="228" y="1137"/>
                  </a:lnTo>
                  <a:lnTo>
                    <a:pt x="226" y="1143"/>
                  </a:lnTo>
                  <a:lnTo>
                    <a:pt x="218" y="1152"/>
                  </a:lnTo>
                  <a:lnTo>
                    <a:pt x="201" y="1166"/>
                  </a:lnTo>
                  <a:lnTo>
                    <a:pt x="188" y="1165"/>
                  </a:lnTo>
                  <a:lnTo>
                    <a:pt x="184" y="1164"/>
                  </a:lnTo>
                  <a:lnTo>
                    <a:pt x="180" y="1169"/>
                  </a:lnTo>
                  <a:lnTo>
                    <a:pt x="171" y="1182"/>
                  </a:lnTo>
                  <a:lnTo>
                    <a:pt x="179" y="1181"/>
                  </a:lnTo>
                  <a:lnTo>
                    <a:pt x="180" y="1182"/>
                  </a:lnTo>
                  <a:lnTo>
                    <a:pt x="179" y="1184"/>
                  </a:lnTo>
                  <a:lnTo>
                    <a:pt x="161" y="1194"/>
                  </a:lnTo>
                  <a:lnTo>
                    <a:pt x="135" y="1206"/>
                  </a:lnTo>
                  <a:lnTo>
                    <a:pt x="110" y="1213"/>
                  </a:lnTo>
                  <a:lnTo>
                    <a:pt x="91" y="1211"/>
                  </a:lnTo>
                  <a:lnTo>
                    <a:pt x="75" y="1212"/>
                  </a:lnTo>
                  <a:lnTo>
                    <a:pt x="58" y="1215"/>
                  </a:lnTo>
                  <a:lnTo>
                    <a:pt x="45" y="1220"/>
                  </a:lnTo>
                  <a:lnTo>
                    <a:pt x="23" y="1230"/>
                  </a:lnTo>
                  <a:lnTo>
                    <a:pt x="17" y="1234"/>
                  </a:lnTo>
                  <a:lnTo>
                    <a:pt x="15" y="1234"/>
                  </a:lnTo>
                  <a:lnTo>
                    <a:pt x="9" y="1227"/>
                  </a:lnTo>
                  <a:lnTo>
                    <a:pt x="5" y="1221"/>
                  </a:lnTo>
                  <a:lnTo>
                    <a:pt x="1" y="1214"/>
                  </a:lnTo>
                  <a:lnTo>
                    <a:pt x="0" y="1206"/>
                  </a:lnTo>
                  <a:lnTo>
                    <a:pt x="1" y="1189"/>
                  </a:lnTo>
                  <a:lnTo>
                    <a:pt x="8" y="1173"/>
                  </a:lnTo>
                  <a:lnTo>
                    <a:pt x="19" y="1155"/>
                  </a:lnTo>
                  <a:lnTo>
                    <a:pt x="34" y="1139"/>
                  </a:lnTo>
                  <a:lnTo>
                    <a:pt x="54" y="1124"/>
                  </a:lnTo>
                  <a:lnTo>
                    <a:pt x="78" y="1112"/>
                  </a:lnTo>
                  <a:lnTo>
                    <a:pt x="80" y="1109"/>
                  </a:lnTo>
                  <a:lnTo>
                    <a:pt x="87" y="1105"/>
                  </a:lnTo>
                  <a:lnTo>
                    <a:pt x="109" y="1095"/>
                  </a:lnTo>
                  <a:lnTo>
                    <a:pt x="131" y="1083"/>
                  </a:lnTo>
                  <a:lnTo>
                    <a:pt x="145" y="1076"/>
                  </a:lnTo>
                  <a:lnTo>
                    <a:pt x="149" y="1062"/>
                  </a:lnTo>
                  <a:lnTo>
                    <a:pt x="152" y="1052"/>
                  </a:lnTo>
                  <a:lnTo>
                    <a:pt x="153" y="1044"/>
                  </a:lnTo>
                  <a:lnTo>
                    <a:pt x="155" y="1037"/>
                  </a:lnTo>
                  <a:lnTo>
                    <a:pt x="161" y="1030"/>
                  </a:lnTo>
                  <a:lnTo>
                    <a:pt x="170" y="1020"/>
                  </a:lnTo>
                  <a:lnTo>
                    <a:pt x="174" y="1014"/>
                  </a:lnTo>
                  <a:lnTo>
                    <a:pt x="179" y="1008"/>
                  </a:lnTo>
                  <a:lnTo>
                    <a:pt x="176" y="1003"/>
                  </a:lnTo>
                  <a:lnTo>
                    <a:pt x="174" y="1002"/>
                  </a:lnTo>
                  <a:lnTo>
                    <a:pt x="170" y="1002"/>
                  </a:lnTo>
                  <a:lnTo>
                    <a:pt x="170" y="1000"/>
                  </a:lnTo>
                  <a:lnTo>
                    <a:pt x="172" y="995"/>
                  </a:lnTo>
                  <a:lnTo>
                    <a:pt x="188" y="968"/>
                  </a:lnTo>
                  <a:lnTo>
                    <a:pt x="202" y="959"/>
                  </a:lnTo>
                  <a:lnTo>
                    <a:pt x="217" y="951"/>
                  </a:lnTo>
                  <a:lnTo>
                    <a:pt x="230" y="944"/>
                  </a:lnTo>
                  <a:lnTo>
                    <a:pt x="241" y="936"/>
                  </a:lnTo>
                  <a:lnTo>
                    <a:pt x="300" y="940"/>
                  </a:lnTo>
                  <a:lnTo>
                    <a:pt x="299" y="938"/>
                  </a:lnTo>
                  <a:lnTo>
                    <a:pt x="300" y="934"/>
                  </a:lnTo>
                  <a:lnTo>
                    <a:pt x="307" y="922"/>
                  </a:lnTo>
                  <a:lnTo>
                    <a:pt x="323" y="904"/>
                  </a:lnTo>
                  <a:lnTo>
                    <a:pt x="324" y="867"/>
                  </a:lnTo>
                  <a:lnTo>
                    <a:pt x="295" y="813"/>
                  </a:lnTo>
                  <a:lnTo>
                    <a:pt x="290" y="814"/>
                  </a:lnTo>
                  <a:lnTo>
                    <a:pt x="287" y="815"/>
                  </a:lnTo>
                  <a:lnTo>
                    <a:pt x="286" y="818"/>
                  </a:lnTo>
                  <a:lnTo>
                    <a:pt x="285" y="822"/>
                  </a:lnTo>
                  <a:lnTo>
                    <a:pt x="287" y="842"/>
                  </a:lnTo>
                  <a:lnTo>
                    <a:pt x="290" y="846"/>
                  </a:lnTo>
                  <a:lnTo>
                    <a:pt x="292" y="849"/>
                  </a:lnTo>
                  <a:lnTo>
                    <a:pt x="295" y="853"/>
                  </a:lnTo>
                  <a:lnTo>
                    <a:pt x="287" y="849"/>
                  </a:lnTo>
                  <a:lnTo>
                    <a:pt x="280" y="850"/>
                  </a:lnTo>
                  <a:lnTo>
                    <a:pt x="277" y="855"/>
                  </a:lnTo>
                  <a:lnTo>
                    <a:pt x="275" y="861"/>
                  </a:lnTo>
                  <a:lnTo>
                    <a:pt x="273" y="876"/>
                  </a:lnTo>
                  <a:lnTo>
                    <a:pt x="272" y="885"/>
                  </a:lnTo>
                  <a:lnTo>
                    <a:pt x="268" y="889"/>
                  </a:lnTo>
                  <a:lnTo>
                    <a:pt x="264" y="889"/>
                  </a:lnTo>
                  <a:lnTo>
                    <a:pt x="257" y="886"/>
                  </a:lnTo>
                  <a:lnTo>
                    <a:pt x="250" y="881"/>
                  </a:lnTo>
                  <a:lnTo>
                    <a:pt x="241" y="878"/>
                  </a:lnTo>
                  <a:lnTo>
                    <a:pt x="234" y="878"/>
                  </a:lnTo>
                  <a:lnTo>
                    <a:pt x="229" y="881"/>
                  </a:lnTo>
                  <a:lnTo>
                    <a:pt x="225" y="887"/>
                  </a:lnTo>
                  <a:lnTo>
                    <a:pt x="222" y="896"/>
                  </a:lnTo>
                  <a:lnTo>
                    <a:pt x="199" y="899"/>
                  </a:lnTo>
                  <a:lnTo>
                    <a:pt x="183" y="878"/>
                  </a:lnTo>
                  <a:lnTo>
                    <a:pt x="183" y="847"/>
                  </a:lnTo>
                  <a:lnTo>
                    <a:pt x="217" y="806"/>
                  </a:lnTo>
                  <a:lnTo>
                    <a:pt x="254" y="711"/>
                  </a:lnTo>
                  <a:lnTo>
                    <a:pt x="271" y="702"/>
                  </a:lnTo>
                  <a:lnTo>
                    <a:pt x="289" y="693"/>
                  </a:lnTo>
                  <a:lnTo>
                    <a:pt x="298" y="690"/>
                  </a:lnTo>
                  <a:lnTo>
                    <a:pt x="308" y="688"/>
                  </a:lnTo>
                  <a:lnTo>
                    <a:pt x="318" y="689"/>
                  </a:lnTo>
                  <a:lnTo>
                    <a:pt x="330" y="693"/>
                  </a:lnTo>
                  <a:lnTo>
                    <a:pt x="365" y="675"/>
                  </a:lnTo>
                  <a:lnTo>
                    <a:pt x="381" y="528"/>
                  </a:lnTo>
                  <a:lnTo>
                    <a:pt x="376" y="522"/>
                  </a:lnTo>
                  <a:lnTo>
                    <a:pt x="373" y="514"/>
                  </a:lnTo>
                  <a:lnTo>
                    <a:pt x="371" y="505"/>
                  </a:lnTo>
                  <a:lnTo>
                    <a:pt x="367" y="498"/>
                  </a:lnTo>
                  <a:lnTo>
                    <a:pt x="347" y="482"/>
                  </a:lnTo>
                  <a:lnTo>
                    <a:pt x="335" y="471"/>
                  </a:lnTo>
                  <a:lnTo>
                    <a:pt x="325" y="466"/>
                  </a:lnTo>
                  <a:lnTo>
                    <a:pt x="331" y="464"/>
                  </a:lnTo>
                  <a:lnTo>
                    <a:pt x="337" y="461"/>
                  </a:lnTo>
                  <a:lnTo>
                    <a:pt x="346" y="455"/>
                  </a:lnTo>
                  <a:lnTo>
                    <a:pt x="343" y="419"/>
                  </a:lnTo>
                  <a:lnTo>
                    <a:pt x="347" y="397"/>
                  </a:lnTo>
                  <a:lnTo>
                    <a:pt x="346" y="380"/>
                  </a:lnTo>
                  <a:lnTo>
                    <a:pt x="342" y="365"/>
                  </a:lnTo>
                  <a:lnTo>
                    <a:pt x="334" y="353"/>
                  </a:lnTo>
                  <a:lnTo>
                    <a:pt x="312" y="329"/>
                  </a:lnTo>
                  <a:lnTo>
                    <a:pt x="301" y="316"/>
                  </a:lnTo>
                  <a:lnTo>
                    <a:pt x="292" y="299"/>
                  </a:lnTo>
                  <a:lnTo>
                    <a:pt x="285" y="301"/>
                  </a:lnTo>
                  <a:lnTo>
                    <a:pt x="280" y="298"/>
                  </a:lnTo>
                  <a:lnTo>
                    <a:pt x="278" y="292"/>
                  </a:lnTo>
                  <a:lnTo>
                    <a:pt x="277" y="284"/>
                  </a:lnTo>
                  <a:lnTo>
                    <a:pt x="275" y="277"/>
                  </a:lnTo>
                  <a:lnTo>
                    <a:pt x="272" y="273"/>
                  </a:lnTo>
                  <a:lnTo>
                    <a:pt x="270" y="270"/>
                  </a:lnTo>
                  <a:lnTo>
                    <a:pt x="268" y="272"/>
                  </a:lnTo>
                  <a:lnTo>
                    <a:pt x="260" y="276"/>
                  </a:lnTo>
                  <a:lnTo>
                    <a:pt x="251" y="272"/>
                  </a:lnTo>
                  <a:lnTo>
                    <a:pt x="238" y="263"/>
                  </a:lnTo>
                  <a:lnTo>
                    <a:pt x="207" y="240"/>
                  </a:lnTo>
                  <a:lnTo>
                    <a:pt x="177" y="215"/>
                  </a:lnTo>
                  <a:lnTo>
                    <a:pt x="161" y="198"/>
                  </a:lnTo>
                  <a:lnTo>
                    <a:pt x="165" y="201"/>
                  </a:lnTo>
                  <a:lnTo>
                    <a:pt x="182" y="183"/>
                  </a:lnTo>
                  <a:lnTo>
                    <a:pt x="184" y="175"/>
                  </a:lnTo>
                  <a:lnTo>
                    <a:pt x="187" y="159"/>
                  </a:lnTo>
                  <a:lnTo>
                    <a:pt x="188" y="152"/>
                  </a:lnTo>
                  <a:lnTo>
                    <a:pt x="187" y="145"/>
                  </a:lnTo>
                  <a:lnTo>
                    <a:pt x="184" y="140"/>
                  </a:lnTo>
                  <a:lnTo>
                    <a:pt x="179" y="137"/>
                  </a:lnTo>
                  <a:lnTo>
                    <a:pt x="183" y="94"/>
                  </a:lnTo>
                  <a:lnTo>
                    <a:pt x="161" y="54"/>
                  </a:lnTo>
                  <a:lnTo>
                    <a:pt x="161" y="50"/>
                  </a:lnTo>
                  <a:lnTo>
                    <a:pt x="183" y="50"/>
                  </a:lnTo>
                  <a:lnTo>
                    <a:pt x="189" y="51"/>
                  </a:lnTo>
                  <a:lnTo>
                    <a:pt x="194" y="53"/>
                  </a:lnTo>
                  <a:lnTo>
                    <a:pt x="198" y="54"/>
                  </a:lnTo>
                  <a:lnTo>
                    <a:pt x="202" y="51"/>
                  </a:lnTo>
                  <a:lnTo>
                    <a:pt x="277" y="68"/>
                  </a:lnTo>
                  <a:lnTo>
                    <a:pt x="280" y="73"/>
                  </a:lnTo>
                  <a:lnTo>
                    <a:pt x="286" y="79"/>
                  </a:lnTo>
                  <a:lnTo>
                    <a:pt x="304" y="92"/>
                  </a:lnTo>
                  <a:lnTo>
                    <a:pt x="323" y="104"/>
                  </a:lnTo>
                  <a:lnTo>
                    <a:pt x="336" y="109"/>
                  </a:lnTo>
                  <a:lnTo>
                    <a:pt x="333" y="117"/>
                  </a:lnTo>
                  <a:lnTo>
                    <a:pt x="333" y="122"/>
                  </a:lnTo>
                  <a:lnTo>
                    <a:pt x="335" y="126"/>
                  </a:lnTo>
                  <a:lnTo>
                    <a:pt x="340" y="129"/>
                  </a:lnTo>
                  <a:lnTo>
                    <a:pt x="356" y="135"/>
                  </a:lnTo>
                  <a:lnTo>
                    <a:pt x="373" y="140"/>
                  </a:lnTo>
                  <a:lnTo>
                    <a:pt x="380" y="139"/>
                  </a:lnTo>
                  <a:lnTo>
                    <a:pt x="386" y="137"/>
                  </a:lnTo>
                  <a:lnTo>
                    <a:pt x="391" y="132"/>
                  </a:lnTo>
                  <a:lnTo>
                    <a:pt x="394" y="125"/>
                  </a:lnTo>
                  <a:lnTo>
                    <a:pt x="453" y="129"/>
                  </a:lnTo>
                  <a:lnTo>
                    <a:pt x="456" y="89"/>
                  </a:lnTo>
                  <a:lnTo>
                    <a:pt x="461" y="98"/>
                  </a:lnTo>
                  <a:lnTo>
                    <a:pt x="463" y="98"/>
                  </a:lnTo>
                  <a:lnTo>
                    <a:pt x="464" y="96"/>
                  </a:lnTo>
                  <a:lnTo>
                    <a:pt x="466" y="86"/>
                  </a:lnTo>
                  <a:lnTo>
                    <a:pt x="467" y="72"/>
                  </a:lnTo>
                  <a:lnTo>
                    <a:pt x="466" y="45"/>
                  </a:lnTo>
                  <a:lnTo>
                    <a:pt x="465" y="39"/>
                  </a:lnTo>
                  <a:lnTo>
                    <a:pt x="463" y="44"/>
                  </a:lnTo>
                  <a:lnTo>
                    <a:pt x="459" y="44"/>
                  </a:lnTo>
                  <a:lnTo>
                    <a:pt x="457" y="43"/>
                  </a:lnTo>
                  <a:lnTo>
                    <a:pt x="457" y="39"/>
                  </a:lnTo>
                  <a:lnTo>
                    <a:pt x="459" y="32"/>
                  </a:lnTo>
                  <a:lnTo>
                    <a:pt x="465" y="25"/>
                  </a:lnTo>
                  <a:lnTo>
                    <a:pt x="472" y="21"/>
                  </a:lnTo>
                  <a:lnTo>
                    <a:pt x="479" y="21"/>
                  </a:lnTo>
                  <a:lnTo>
                    <a:pt x="482" y="22"/>
                  </a:lnTo>
                  <a:lnTo>
                    <a:pt x="485" y="25"/>
                  </a:lnTo>
                  <a:lnTo>
                    <a:pt x="491" y="38"/>
                  </a:lnTo>
                  <a:lnTo>
                    <a:pt x="497" y="46"/>
                  </a:lnTo>
                  <a:lnTo>
                    <a:pt x="502" y="52"/>
                  </a:lnTo>
                  <a:lnTo>
                    <a:pt x="510" y="58"/>
                  </a:lnTo>
                  <a:lnTo>
                    <a:pt x="521" y="62"/>
                  </a:lnTo>
                  <a:lnTo>
                    <a:pt x="524" y="52"/>
                  </a:lnTo>
                  <a:lnTo>
                    <a:pt x="529" y="45"/>
                  </a:lnTo>
                  <a:lnTo>
                    <a:pt x="536" y="40"/>
                  </a:lnTo>
                  <a:lnTo>
                    <a:pt x="543" y="36"/>
                  </a:lnTo>
                  <a:lnTo>
                    <a:pt x="559" y="32"/>
                  </a:lnTo>
                  <a:lnTo>
                    <a:pt x="567" y="29"/>
                  </a:lnTo>
                  <a:lnTo>
                    <a:pt x="574" y="25"/>
                  </a:lnTo>
                  <a:lnTo>
                    <a:pt x="571" y="30"/>
                  </a:lnTo>
                  <a:lnTo>
                    <a:pt x="572" y="37"/>
                  </a:lnTo>
                  <a:lnTo>
                    <a:pt x="575" y="42"/>
                  </a:lnTo>
                  <a:lnTo>
                    <a:pt x="579" y="48"/>
                  </a:lnTo>
                  <a:lnTo>
                    <a:pt x="589" y="58"/>
                  </a:lnTo>
                  <a:lnTo>
                    <a:pt x="597" y="64"/>
                  </a:lnTo>
                  <a:lnTo>
                    <a:pt x="662" y="37"/>
                  </a:lnTo>
                  <a:lnTo>
                    <a:pt x="670" y="18"/>
                  </a:lnTo>
                  <a:lnTo>
                    <a:pt x="674" y="15"/>
                  </a:lnTo>
                  <a:lnTo>
                    <a:pt x="679" y="15"/>
                  </a:lnTo>
                  <a:lnTo>
                    <a:pt x="692" y="21"/>
                  </a:lnTo>
                  <a:lnTo>
                    <a:pt x="718" y="33"/>
                  </a:lnTo>
                  <a:lnTo>
                    <a:pt x="724" y="44"/>
                  </a:lnTo>
                  <a:lnTo>
                    <a:pt x="734" y="60"/>
                  </a:lnTo>
                  <a:lnTo>
                    <a:pt x="736" y="48"/>
                  </a:lnTo>
                  <a:lnTo>
                    <a:pt x="738" y="61"/>
                  </a:lnTo>
                  <a:lnTo>
                    <a:pt x="737" y="62"/>
                  </a:lnTo>
                  <a:lnTo>
                    <a:pt x="734" y="60"/>
                  </a:lnTo>
                  <a:lnTo>
                    <a:pt x="732" y="64"/>
                  </a:lnTo>
                  <a:lnTo>
                    <a:pt x="730" y="69"/>
                  </a:lnTo>
                  <a:lnTo>
                    <a:pt x="723" y="71"/>
                  </a:lnTo>
                  <a:lnTo>
                    <a:pt x="714" y="73"/>
                  </a:lnTo>
                  <a:lnTo>
                    <a:pt x="705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2" name="Freeform 69"/>
            <p:cNvSpPr>
              <a:spLocks/>
            </p:cNvSpPr>
            <p:nvPr userDrawn="1"/>
          </p:nvSpPr>
          <p:spPr bwMode="auto">
            <a:xfrm>
              <a:off x="158751" y="703263"/>
              <a:ext cx="463550" cy="79375"/>
            </a:xfrm>
            <a:custGeom>
              <a:avLst/>
              <a:gdLst>
                <a:gd name="T0" fmla="*/ 402 w 2626"/>
                <a:gd name="T1" fmla="*/ 453 h 453"/>
                <a:gd name="T2" fmla="*/ 331 w 2626"/>
                <a:gd name="T3" fmla="*/ 410 h 453"/>
                <a:gd name="T4" fmla="*/ 267 w 2626"/>
                <a:gd name="T5" fmla="*/ 367 h 453"/>
                <a:gd name="T6" fmla="*/ 212 w 2626"/>
                <a:gd name="T7" fmla="*/ 326 h 453"/>
                <a:gd name="T8" fmla="*/ 163 w 2626"/>
                <a:gd name="T9" fmla="*/ 286 h 453"/>
                <a:gd name="T10" fmla="*/ 122 w 2626"/>
                <a:gd name="T11" fmla="*/ 250 h 453"/>
                <a:gd name="T12" fmla="*/ 89 w 2626"/>
                <a:gd name="T13" fmla="*/ 217 h 453"/>
                <a:gd name="T14" fmla="*/ 63 w 2626"/>
                <a:gd name="T15" fmla="*/ 189 h 453"/>
                <a:gd name="T16" fmla="*/ 47 w 2626"/>
                <a:gd name="T17" fmla="*/ 167 h 453"/>
                <a:gd name="T18" fmla="*/ 23 w 2626"/>
                <a:gd name="T19" fmla="*/ 135 h 453"/>
                <a:gd name="T20" fmla="*/ 12 w 2626"/>
                <a:gd name="T21" fmla="*/ 118 h 453"/>
                <a:gd name="T22" fmla="*/ 4 w 2626"/>
                <a:gd name="T23" fmla="*/ 99 h 453"/>
                <a:gd name="T24" fmla="*/ 1 w 2626"/>
                <a:gd name="T25" fmla="*/ 89 h 453"/>
                <a:gd name="T26" fmla="*/ 0 w 2626"/>
                <a:gd name="T27" fmla="*/ 80 h 453"/>
                <a:gd name="T28" fmla="*/ 0 w 2626"/>
                <a:gd name="T29" fmla="*/ 71 h 453"/>
                <a:gd name="T30" fmla="*/ 1 w 2626"/>
                <a:gd name="T31" fmla="*/ 60 h 453"/>
                <a:gd name="T32" fmla="*/ 5 w 2626"/>
                <a:gd name="T33" fmla="*/ 51 h 453"/>
                <a:gd name="T34" fmla="*/ 10 w 2626"/>
                <a:gd name="T35" fmla="*/ 41 h 453"/>
                <a:gd name="T36" fmla="*/ 17 w 2626"/>
                <a:gd name="T37" fmla="*/ 31 h 453"/>
                <a:gd name="T38" fmla="*/ 27 w 2626"/>
                <a:gd name="T39" fmla="*/ 21 h 453"/>
                <a:gd name="T40" fmla="*/ 45 w 2626"/>
                <a:gd name="T41" fmla="*/ 8 h 453"/>
                <a:gd name="T42" fmla="*/ 56 w 2626"/>
                <a:gd name="T43" fmla="*/ 1 h 453"/>
                <a:gd name="T44" fmla="*/ 65 w 2626"/>
                <a:gd name="T45" fmla="*/ 0 h 453"/>
                <a:gd name="T46" fmla="*/ 70 w 2626"/>
                <a:gd name="T47" fmla="*/ 3 h 453"/>
                <a:gd name="T48" fmla="*/ 75 w 2626"/>
                <a:gd name="T49" fmla="*/ 8 h 453"/>
                <a:gd name="T50" fmla="*/ 81 w 2626"/>
                <a:gd name="T51" fmla="*/ 14 h 453"/>
                <a:gd name="T52" fmla="*/ 89 w 2626"/>
                <a:gd name="T53" fmla="*/ 18 h 453"/>
                <a:gd name="T54" fmla="*/ 104 w 2626"/>
                <a:gd name="T55" fmla="*/ 20 h 453"/>
                <a:gd name="T56" fmla="*/ 2626 w 2626"/>
                <a:gd name="T57" fmla="*/ 20 h 453"/>
                <a:gd name="T58" fmla="*/ 2602 w 2626"/>
                <a:gd name="T59" fmla="*/ 45 h 453"/>
                <a:gd name="T60" fmla="*/ 2578 w 2626"/>
                <a:gd name="T61" fmla="*/ 71 h 453"/>
                <a:gd name="T62" fmla="*/ 104 w 2626"/>
                <a:gd name="T63" fmla="*/ 71 h 453"/>
                <a:gd name="T64" fmla="*/ 92 w 2626"/>
                <a:gd name="T65" fmla="*/ 69 h 453"/>
                <a:gd name="T66" fmla="*/ 80 w 2626"/>
                <a:gd name="T67" fmla="*/ 71 h 453"/>
                <a:gd name="T68" fmla="*/ 76 w 2626"/>
                <a:gd name="T69" fmla="*/ 72 h 453"/>
                <a:gd name="T70" fmla="*/ 72 w 2626"/>
                <a:gd name="T71" fmla="*/ 74 h 453"/>
                <a:gd name="T72" fmla="*/ 70 w 2626"/>
                <a:gd name="T73" fmla="*/ 78 h 453"/>
                <a:gd name="T74" fmla="*/ 70 w 2626"/>
                <a:gd name="T75" fmla="*/ 84 h 453"/>
                <a:gd name="T76" fmla="*/ 73 w 2626"/>
                <a:gd name="T77" fmla="*/ 92 h 453"/>
                <a:gd name="T78" fmla="*/ 77 w 2626"/>
                <a:gd name="T79" fmla="*/ 99 h 453"/>
                <a:gd name="T80" fmla="*/ 83 w 2626"/>
                <a:gd name="T81" fmla="*/ 106 h 453"/>
                <a:gd name="T82" fmla="*/ 91 w 2626"/>
                <a:gd name="T83" fmla="*/ 111 h 453"/>
                <a:gd name="T84" fmla="*/ 100 w 2626"/>
                <a:gd name="T85" fmla="*/ 115 h 453"/>
                <a:gd name="T86" fmla="*/ 110 w 2626"/>
                <a:gd name="T87" fmla="*/ 118 h 453"/>
                <a:gd name="T88" fmla="*/ 121 w 2626"/>
                <a:gd name="T89" fmla="*/ 120 h 453"/>
                <a:gd name="T90" fmla="*/ 133 w 2626"/>
                <a:gd name="T91" fmla="*/ 120 h 453"/>
                <a:gd name="T92" fmla="*/ 2538 w 2626"/>
                <a:gd name="T93" fmla="*/ 120 h 453"/>
                <a:gd name="T94" fmla="*/ 2511 w 2626"/>
                <a:gd name="T95" fmla="*/ 158 h 453"/>
                <a:gd name="T96" fmla="*/ 2488 w 2626"/>
                <a:gd name="T97" fmla="*/ 197 h 453"/>
                <a:gd name="T98" fmla="*/ 2468 w 2626"/>
                <a:gd name="T99" fmla="*/ 237 h 453"/>
                <a:gd name="T100" fmla="*/ 2450 w 2626"/>
                <a:gd name="T101" fmla="*/ 279 h 453"/>
                <a:gd name="T102" fmla="*/ 2435 w 2626"/>
                <a:gd name="T103" fmla="*/ 321 h 453"/>
                <a:gd name="T104" fmla="*/ 2422 w 2626"/>
                <a:gd name="T105" fmla="*/ 364 h 453"/>
                <a:gd name="T106" fmla="*/ 2413 w 2626"/>
                <a:gd name="T107" fmla="*/ 408 h 453"/>
                <a:gd name="T108" fmla="*/ 2406 w 2626"/>
                <a:gd name="T109" fmla="*/ 453 h 453"/>
                <a:gd name="T110" fmla="*/ 402 w 2626"/>
                <a:gd name="T111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26" h="453">
                  <a:moveTo>
                    <a:pt x="402" y="453"/>
                  </a:moveTo>
                  <a:lnTo>
                    <a:pt x="331" y="410"/>
                  </a:lnTo>
                  <a:lnTo>
                    <a:pt x="267" y="367"/>
                  </a:lnTo>
                  <a:lnTo>
                    <a:pt x="212" y="326"/>
                  </a:lnTo>
                  <a:lnTo>
                    <a:pt x="163" y="286"/>
                  </a:lnTo>
                  <a:lnTo>
                    <a:pt x="122" y="250"/>
                  </a:lnTo>
                  <a:lnTo>
                    <a:pt x="89" y="217"/>
                  </a:lnTo>
                  <a:lnTo>
                    <a:pt x="63" y="189"/>
                  </a:lnTo>
                  <a:lnTo>
                    <a:pt x="47" y="167"/>
                  </a:lnTo>
                  <a:lnTo>
                    <a:pt x="23" y="135"/>
                  </a:lnTo>
                  <a:lnTo>
                    <a:pt x="12" y="118"/>
                  </a:lnTo>
                  <a:lnTo>
                    <a:pt x="4" y="99"/>
                  </a:lnTo>
                  <a:lnTo>
                    <a:pt x="1" y="89"/>
                  </a:lnTo>
                  <a:lnTo>
                    <a:pt x="0" y="80"/>
                  </a:lnTo>
                  <a:lnTo>
                    <a:pt x="0" y="71"/>
                  </a:lnTo>
                  <a:lnTo>
                    <a:pt x="1" y="60"/>
                  </a:lnTo>
                  <a:lnTo>
                    <a:pt x="5" y="51"/>
                  </a:lnTo>
                  <a:lnTo>
                    <a:pt x="10" y="41"/>
                  </a:lnTo>
                  <a:lnTo>
                    <a:pt x="17" y="31"/>
                  </a:lnTo>
                  <a:lnTo>
                    <a:pt x="27" y="21"/>
                  </a:lnTo>
                  <a:lnTo>
                    <a:pt x="45" y="8"/>
                  </a:lnTo>
                  <a:lnTo>
                    <a:pt x="56" y="1"/>
                  </a:lnTo>
                  <a:lnTo>
                    <a:pt x="65" y="0"/>
                  </a:lnTo>
                  <a:lnTo>
                    <a:pt x="70" y="3"/>
                  </a:lnTo>
                  <a:lnTo>
                    <a:pt x="75" y="8"/>
                  </a:lnTo>
                  <a:lnTo>
                    <a:pt x="81" y="14"/>
                  </a:lnTo>
                  <a:lnTo>
                    <a:pt x="89" y="18"/>
                  </a:lnTo>
                  <a:lnTo>
                    <a:pt x="104" y="20"/>
                  </a:lnTo>
                  <a:lnTo>
                    <a:pt x="2626" y="20"/>
                  </a:lnTo>
                  <a:lnTo>
                    <a:pt x="2602" y="45"/>
                  </a:lnTo>
                  <a:lnTo>
                    <a:pt x="2578" y="71"/>
                  </a:lnTo>
                  <a:lnTo>
                    <a:pt x="104" y="71"/>
                  </a:lnTo>
                  <a:lnTo>
                    <a:pt x="92" y="69"/>
                  </a:lnTo>
                  <a:lnTo>
                    <a:pt x="80" y="71"/>
                  </a:lnTo>
                  <a:lnTo>
                    <a:pt x="76" y="72"/>
                  </a:lnTo>
                  <a:lnTo>
                    <a:pt x="72" y="74"/>
                  </a:lnTo>
                  <a:lnTo>
                    <a:pt x="70" y="78"/>
                  </a:lnTo>
                  <a:lnTo>
                    <a:pt x="70" y="84"/>
                  </a:lnTo>
                  <a:lnTo>
                    <a:pt x="73" y="92"/>
                  </a:lnTo>
                  <a:lnTo>
                    <a:pt x="77" y="99"/>
                  </a:lnTo>
                  <a:lnTo>
                    <a:pt x="83" y="106"/>
                  </a:lnTo>
                  <a:lnTo>
                    <a:pt x="91" y="111"/>
                  </a:lnTo>
                  <a:lnTo>
                    <a:pt x="100" y="115"/>
                  </a:lnTo>
                  <a:lnTo>
                    <a:pt x="110" y="118"/>
                  </a:lnTo>
                  <a:lnTo>
                    <a:pt x="121" y="120"/>
                  </a:lnTo>
                  <a:lnTo>
                    <a:pt x="133" y="120"/>
                  </a:lnTo>
                  <a:lnTo>
                    <a:pt x="2538" y="120"/>
                  </a:lnTo>
                  <a:lnTo>
                    <a:pt x="2511" y="158"/>
                  </a:lnTo>
                  <a:lnTo>
                    <a:pt x="2488" y="197"/>
                  </a:lnTo>
                  <a:lnTo>
                    <a:pt x="2468" y="237"/>
                  </a:lnTo>
                  <a:lnTo>
                    <a:pt x="2450" y="279"/>
                  </a:lnTo>
                  <a:lnTo>
                    <a:pt x="2435" y="321"/>
                  </a:lnTo>
                  <a:lnTo>
                    <a:pt x="2422" y="364"/>
                  </a:lnTo>
                  <a:lnTo>
                    <a:pt x="2413" y="408"/>
                  </a:lnTo>
                  <a:lnTo>
                    <a:pt x="2406" y="453"/>
                  </a:lnTo>
                  <a:lnTo>
                    <a:pt x="402" y="4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3" name="Freeform 70"/>
            <p:cNvSpPr>
              <a:spLocks/>
            </p:cNvSpPr>
            <p:nvPr userDrawn="1"/>
          </p:nvSpPr>
          <p:spPr bwMode="auto">
            <a:xfrm>
              <a:off x="249238" y="788988"/>
              <a:ext cx="666750" cy="296863"/>
            </a:xfrm>
            <a:custGeom>
              <a:avLst/>
              <a:gdLst>
                <a:gd name="T0" fmla="*/ 81 w 3783"/>
                <a:gd name="T1" fmla="*/ 70 h 1686"/>
                <a:gd name="T2" fmla="*/ 71 w 3783"/>
                <a:gd name="T3" fmla="*/ 78 h 1686"/>
                <a:gd name="T4" fmla="*/ 78 w 3783"/>
                <a:gd name="T5" fmla="*/ 99 h 1686"/>
                <a:gd name="T6" fmla="*/ 101 w 3783"/>
                <a:gd name="T7" fmla="*/ 114 h 1686"/>
                <a:gd name="T8" fmla="*/ 135 w 3783"/>
                <a:gd name="T9" fmla="*/ 120 h 1686"/>
                <a:gd name="T10" fmla="*/ 1901 w 3783"/>
                <a:gd name="T11" fmla="*/ 201 h 1686"/>
                <a:gd name="T12" fmla="*/ 1925 w 3783"/>
                <a:gd name="T13" fmla="*/ 324 h 1686"/>
                <a:gd name="T14" fmla="*/ 1964 w 3783"/>
                <a:gd name="T15" fmla="*/ 448 h 1686"/>
                <a:gd name="T16" fmla="*/ 2027 w 3783"/>
                <a:gd name="T17" fmla="*/ 597 h 1686"/>
                <a:gd name="T18" fmla="*/ 2132 w 3783"/>
                <a:gd name="T19" fmla="*/ 772 h 1686"/>
                <a:gd name="T20" fmla="*/ 2245 w 3783"/>
                <a:gd name="T21" fmla="*/ 917 h 1686"/>
                <a:gd name="T22" fmla="*/ 2370 w 3783"/>
                <a:gd name="T23" fmla="*/ 1051 h 1686"/>
                <a:gd name="T24" fmla="*/ 2506 w 3783"/>
                <a:gd name="T25" fmla="*/ 1174 h 1686"/>
                <a:gd name="T26" fmla="*/ 2653 w 3783"/>
                <a:gd name="T27" fmla="*/ 1284 h 1686"/>
                <a:gd name="T28" fmla="*/ 2811 w 3783"/>
                <a:gd name="T29" fmla="*/ 1380 h 1686"/>
                <a:gd name="T30" fmla="*/ 2978 w 3783"/>
                <a:gd name="T31" fmla="*/ 1462 h 1686"/>
                <a:gd name="T32" fmla="*/ 3152 w 3783"/>
                <a:gd name="T33" fmla="*/ 1528 h 1686"/>
                <a:gd name="T34" fmla="*/ 3334 w 3783"/>
                <a:gd name="T35" fmla="*/ 1579 h 1686"/>
                <a:gd name="T36" fmla="*/ 3522 w 3783"/>
                <a:gd name="T37" fmla="*/ 1613 h 1686"/>
                <a:gd name="T38" fmla="*/ 3717 w 3783"/>
                <a:gd name="T39" fmla="*/ 1628 h 1686"/>
                <a:gd name="T40" fmla="*/ 3715 w 3783"/>
                <a:gd name="T41" fmla="*/ 1685 h 1686"/>
                <a:gd name="T42" fmla="*/ 3515 w 3783"/>
                <a:gd name="T43" fmla="*/ 1669 h 1686"/>
                <a:gd name="T44" fmla="*/ 3321 w 3783"/>
                <a:gd name="T45" fmla="*/ 1634 h 1686"/>
                <a:gd name="T46" fmla="*/ 3134 w 3783"/>
                <a:gd name="T47" fmla="*/ 1583 h 1686"/>
                <a:gd name="T48" fmla="*/ 2954 w 3783"/>
                <a:gd name="T49" fmla="*/ 1515 h 1686"/>
                <a:gd name="T50" fmla="*/ 2783 w 3783"/>
                <a:gd name="T51" fmla="*/ 1430 h 1686"/>
                <a:gd name="T52" fmla="*/ 2622 w 3783"/>
                <a:gd name="T53" fmla="*/ 1331 h 1686"/>
                <a:gd name="T54" fmla="*/ 2470 w 3783"/>
                <a:gd name="T55" fmla="*/ 1218 h 1686"/>
                <a:gd name="T56" fmla="*/ 2330 w 3783"/>
                <a:gd name="T57" fmla="*/ 1093 h 1686"/>
                <a:gd name="T58" fmla="*/ 2202 w 3783"/>
                <a:gd name="T59" fmla="*/ 955 h 1686"/>
                <a:gd name="T60" fmla="*/ 2085 w 3783"/>
                <a:gd name="T61" fmla="*/ 805 h 1686"/>
                <a:gd name="T62" fmla="*/ 2009 w 3783"/>
                <a:gd name="T63" fmla="*/ 687 h 1686"/>
                <a:gd name="T64" fmla="*/ 1953 w 3783"/>
                <a:gd name="T65" fmla="*/ 575 h 1686"/>
                <a:gd name="T66" fmla="*/ 1904 w 3783"/>
                <a:gd name="T67" fmla="*/ 452 h 1686"/>
                <a:gd name="T68" fmla="*/ 269 w 3783"/>
                <a:gd name="T69" fmla="*/ 367 h 1686"/>
                <a:gd name="T70" fmla="*/ 123 w 3783"/>
                <a:gd name="T71" fmla="*/ 249 h 1686"/>
                <a:gd name="T72" fmla="*/ 47 w 3783"/>
                <a:gd name="T73" fmla="*/ 168 h 1686"/>
                <a:gd name="T74" fmla="*/ 5 w 3783"/>
                <a:gd name="T75" fmla="*/ 99 h 1686"/>
                <a:gd name="T76" fmla="*/ 0 w 3783"/>
                <a:gd name="T77" fmla="*/ 70 h 1686"/>
                <a:gd name="T78" fmla="*/ 11 w 3783"/>
                <a:gd name="T79" fmla="*/ 41 h 1686"/>
                <a:gd name="T80" fmla="*/ 46 w 3783"/>
                <a:gd name="T81" fmla="*/ 7 h 1686"/>
                <a:gd name="T82" fmla="*/ 71 w 3783"/>
                <a:gd name="T83" fmla="*/ 3 h 1686"/>
                <a:gd name="T84" fmla="*/ 91 w 3783"/>
                <a:gd name="T85" fmla="*/ 18 h 1686"/>
                <a:gd name="T86" fmla="*/ 1892 w 3783"/>
                <a:gd name="T87" fmla="*/ 70 h 1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83" h="1686">
                  <a:moveTo>
                    <a:pt x="104" y="70"/>
                  </a:moveTo>
                  <a:lnTo>
                    <a:pt x="94" y="70"/>
                  </a:lnTo>
                  <a:lnTo>
                    <a:pt x="81" y="70"/>
                  </a:lnTo>
                  <a:lnTo>
                    <a:pt x="76" y="71"/>
                  </a:lnTo>
                  <a:lnTo>
                    <a:pt x="73" y="74"/>
                  </a:lnTo>
                  <a:lnTo>
                    <a:pt x="71" y="78"/>
                  </a:lnTo>
                  <a:lnTo>
                    <a:pt x="71" y="83"/>
                  </a:lnTo>
                  <a:lnTo>
                    <a:pt x="74" y="91"/>
                  </a:lnTo>
                  <a:lnTo>
                    <a:pt x="78" y="99"/>
                  </a:lnTo>
                  <a:lnTo>
                    <a:pt x="84" y="105"/>
                  </a:lnTo>
                  <a:lnTo>
                    <a:pt x="92" y="110"/>
                  </a:lnTo>
                  <a:lnTo>
                    <a:pt x="101" y="114"/>
                  </a:lnTo>
                  <a:lnTo>
                    <a:pt x="111" y="117"/>
                  </a:lnTo>
                  <a:lnTo>
                    <a:pt x="123" y="119"/>
                  </a:lnTo>
                  <a:lnTo>
                    <a:pt x="135" y="120"/>
                  </a:lnTo>
                  <a:lnTo>
                    <a:pt x="1893" y="120"/>
                  </a:lnTo>
                  <a:lnTo>
                    <a:pt x="1896" y="160"/>
                  </a:lnTo>
                  <a:lnTo>
                    <a:pt x="1901" y="201"/>
                  </a:lnTo>
                  <a:lnTo>
                    <a:pt x="1907" y="242"/>
                  </a:lnTo>
                  <a:lnTo>
                    <a:pt x="1915" y="283"/>
                  </a:lnTo>
                  <a:lnTo>
                    <a:pt x="1925" y="324"/>
                  </a:lnTo>
                  <a:lnTo>
                    <a:pt x="1936" y="365"/>
                  </a:lnTo>
                  <a:lnTo>
                    <a:pt x="1949" y="407"/>
                  </a:lnTo>
                  <a:lnTo>
                    <a:pt x="1964" y="448"/>
                  </a:lnTo>
                  <a:lnTo>
                    <a:pt x="1965" y="452"/>
                  </a:lnTo>
                  <a:lnTo>
                    <a:pt x="1994" y="527"/>
                  </a:lnTo>
                  <a:lnTo>
                    <a:pt x="2027" y="597"/>
                  </a:lnTo>
                  <a:lnTo>
                    <a:pt x="2061" y="662"/>
                  </a:lnTo>
                  <a:lnTo>
                    <a:pt x="2098" y="721"/>
                  </a:lnTo>
                  <a:lnTo>
                    <a:pt x="2132" y="772"/>
                  </a:lnTo>
                  <a:lnTo>
                    <a:pt x="2169" y="822"/>
                  </a:lnTo>
                  <a:lnTo>
                    <a:pt x="2206" y="870"/>
                  </a:lnTo>
                  <a:lnTo>
                    <a:pt x="2245" y="917"/>
                  </a:lnTo>
                  <a:lnTo>
                    <a:pt x="2285" y="964"/>
                  </a:lnTo>
                  <a:lnTo>
                    <a:pt x="2327" y="1008"/>
                  </a:lnTo>
                  <a:lnTo>
                    <a:pt x="2370" y="1051"/>
                  </a:lnTo>
                  <a:lnTo>
                    <a:pt x="2415" y="1094"/>
                  </a:lnTo>
                  <a:lnTo>
                    <a:pt x="2460" y="1135"/>
                  </a:lnTo>
                  <a:lnTo>
                    <a:pt x="2506" y="1174"/>
                  </a:lnTo>
                  <a:lnTo>
                    <a:pt x="2555" y="1212"/>
                  </a:lnTo>
                  <a:lnTo>
                    <a:pt x="2604" y="1249"/>
                  </a:lnTo>
                  <a:lnTo>
                    <a:pt x="2653" y="1284"/>
                  </a:lnTo>
                  <a:lnTo>
                    <a:pt x="2705" y="1318"/>
                  </a:lnTo>
                  <a:lnTo>
                    <a:pt x="2757" y="1350"/>
                  </a:lnTo>
                  <a:lnTo>
                    <a:pt x="2811" y="1380"/>
                  </a:lnTo>
                  <a:lnTo>
                    <a:pt x="2865" y="1410"/>
                  </a:lnTo>
                  <a:lnTo>
                    <a:pt x="2921" y="1437"/>
                  </a:lnTo>
                  <a:lnTo>
                    <a:pt x="2978" y="1462"/>
                  </a:lnTo>
                  <a:lnTo>
                    <a:pt x="3034" y="1486"/>
                  </a:lnTo>
                  <a:lnTo>
                    <a:pt x="3093" y="1509"/>
                  </a:lnTo>
                  <a:lnTo>
                    <a:pt x="3152" y="1528"/>
                  </a:lnTo>
                  <a:lnTo>
                    <a:pt x="3211" y="1547"/>
                  </a:lnTo>
                  <a:lnTo>
                    <a:pt x="3272" y="1564"/>
                  </a:lnTo>
                  <a:lnTo>
                    <a:pt x="3334" y="1579"/>
                  </a:lnTo>
                  <a:lnTo>
                    <a:pt x="3396" y="1592"/>
                  </a:lnTo>
                  <a:lnTo>
                    <a:pt x="3459" y="1603"/>
                  </a:lnTo>
                  <a:lnTo>
                    <a:pt x="3522" y="1613"/>
                  </a:lnTo>
                  <a:lnTo>
                    <a:pt x="3587" y="1620"/>
                  </a:lnTo>
                  <a:lnTo>
                    <a:pt x="3652" y="1625"/>
                  </a:lnTo>
                  <a:lnTo>
                    <a:pt x="3717" y="1628"/>
                  </a:lnTo>
                  <a:lnTo>
                    <a:pt x="3783" y="1629"/>
                  </a:lnTo>
                  <a:lnTo>
                    <a:pt x="3783" y="1686"/>
                  </a:lnTo>
                  <a:lnTo>
                    <a:pt x="3715" y="1685"/>
                  </a:lnTo>
                  <a:lnTo>
                    <a:pt x="3648" y="1682"/>
                  </a:lnTo>
                  <a:lnTo>
                    <a:pt x="3581" y="1677"/>
                  </a:lnTo>
                  <a:lnTo>
                    <a:pt x="3515" y="1669"/>
                  </a:lnTo>
                  <a:lnTo>
                    <a:pt x="3450" y="1660"/>
                  </a:lnTo>
                  <a:lnTo>
                    <a:pt x="3385" y="1648"/>
                  </a:lnTo>
                  <a:lnTo>
                    <a:pt x="3321" y="1634"/>
                  </a:lnTo>
                  <a:lnTo>
                    <a:pt x="3258" y="1620"/>
                  </a:lnTo>
                  <a:lnTo>
                    <a:pt x="3196" y="1602"/>
                  </a:lnTo>
                  <a:lnTo>
                    <a:pt x="3134" y="1583"/>
                  </a:lnTo>
                  <a:lnTo>
                    <a:pt x="3073" y="1562"/>
                  </a:lnTo>
                  <a:lnTo>
                    <a:pt x="3014" y="1540"/>
                  </a:lnTo>
                  <a:lnTo>
                    <a:pt x="2954" y="1515"/>
                  </a:lnTo>
                  <a:lnTo>
                    <a:pt x="2896" y="1488"/>
                  </a:lnTo>
                  <a:lnTo>
                    <a:pt x="2840" y="1460"/>
                  </a:lnTo>
                  <a:lnTo>
                    <a:pt x="2783" y="1430"/>
                  </a:lnTo>
                  <a:lnTo>
                    <a:pt x="2729" y="1399"/>
                  </a:lnTo>
                  <a:lnTo>
                    <a:pt x="2675" y="1367"/>
                  </a:lnTo>
                  <a:lnTo>
                    <a:pt x="2622" y="1331"/>
                  </a:lnTo>
                  <a:lnTo>
                    <a:pt x="2570" y="1295"/>
                  </a:lnTo>
                  <a:lnTo>
                    <a:pt x="2520" y="1257"/>
                  </a:lnTo>
                  <a:lnTo>
                    <a:pt x="2470" y="1218"/>
                  </a:lnTo>
                  <a:lnTo>
                    <a:pt x="2422" y="1178"/>
                  </a:lnTo>
                  <a:lnTo>
                    <a:pt x="2376" y="1136"/>
                  </a:lnTo>
                  <a:lnTo>
                    <a:pt x="2330" y="1093"/>
                  </a:lnTo>
                  <a:lnTo>
                    <a:pt x="2286" y="1048"/>
                  </a:lnTo>
                  <a:lnTo>
                    <a:pt x="2243" y="1002"/>
                  </a:lnTo>
                  <a:lnTo>
                    <a:pt x="2202" y="955"/>
                  </a:lnTo>
                  <a:lnTo>
                    <a:pt x="2161" y="906"/>
                  </a:lnTo>
                  <a:lnTo>
                    <a:pt x="2122" y="856"/>
                  </a:lnTo>
                  <a:lnTo>
                    <a:pt x="2085" y="805"/>
                  </a:lnTo>
                  <a:lnTo>
                    <a:pt x="2049" y="753"/>
                  </a:lnTo>
                  <a:lnTo>
                    <a:pt x="2029" y="721"/>
                  </a:lnTo>
                  <a:lnTo>
                    <a:pt x="2009" y="687"/>
                  </a:lnTo>
                  <a:lnTo>
                    <a:pt x="1990" y="652"/>
                  </a:lnTo>
                  <a:lnTo>
                    <a:pt x="1971" y="615"/>
                  </a:lnTo>
                  <a:lnTo>
                    <a:pt x="1953" y="575"/>
                  </a:lnTo>
                  <a:lnTo>
                    <a:pt x="1936" y="536"/>
                  </a:lnTo>
                  <a:lnTo>
                    <a:pt x="1920" y="495"/>
                  </a:lnTo>
                  <a:lnTo>
                    <a:pt x="1904" y="452"/>
                  </a:lnTo>
                  <a:lnTo>
                    <a:pt x="404" y="452"/>
                  </a:lnTo>
                  <a:lnTo>
                    <a:pt x="333" y="410"/>
                  </a:lnTo>
                  <a:lnTo>
                    <a:pt x="269" y="367"/>
                  </a:lnTo>
                  <a:lnTo>
                    <a:pt x="213" y="325"/>
                  </a:lnTo>
                  <a:lnTo>
                    <a:pt x="164" y="286"/>
                  </a:lnTo>
                  <a:lnTo>
                    <a:pt x="123" y="249"/>
                  </a:lnTo>
                  <a:lnTo>
                    <a:pt x="90" y="216"/>
                  </a:lnTo>
                  <a:lnTo>
                    <a:pt x="65" y="188"/>
                  </a:lnTo>
                  <a:lnTo>
                    <a:pt x="47" y="168"/>
                  </a:lnTo>
                  <a:lnTo>
                    <a:pt x="24" y="135"/>
                  </a:lnTo>
                  <a:lnTo>
                    <a:pt x="13" y="117"/>
                  </a:lnTo>
                  <a:lnTo>
                    <a:pt x="5" y="99"/>
                  </a:lnTo>
                  <a:lnTo>
                    <a:pt x="2" y="89"/>
                  </a:lnTo>
                  <a:lnTo>
                    <a:pt x="0" y="79"/>
                  </a:lnTo>
                  <a:lnTo>
                    <a:pt x="0" y="70"/>
                  </a:lnTo>
                  <a:lnTo>
                    <a:pt x="2" y="60"/>
                  </a:lnTo>
                  <a:lnTo>
                    <a:pt x="5" y="50"/>
                  </a:lnTo>
                  <a:lnTo>
                    <a:pt x="11" y="41"/>
                  </a:lnTo>
                  <a:lnTo>
                    <a:pt x="19" y="31"/>
                  </a:lnTo>
                  <a:lnTo>
                    <a:pt x="29" y="21"/>
                  </a:lnTo>
                  <a:lnTo>
                    <a:pt x="46" y="7"/>
                  </a:lnTo>
                  <a:lnTo>
                    <a:pt x="58" y="1"/>
                  </a:lnTo>
                  <a:lnTo>
                    <a:pt x="65" y="0"/>
                  </a:lnTo>
                  <a:lnTo>
                    <a:pt x="71" y="3"/>
                  </a:lnTo>
                  <a:lnTo>
                    <a:pt x="75" y="8"/>
                  </a:lnTo>
                  <a:lnTo>
                    <a:pt x="81" y="13"/>
                  </a:lnTo>
                  <a:lnTo>
                    <a:pt x="91" y="18"/>
                  </a:lnTo>
                  <a:lnTo>
                    <a:pt x="105" y="19"/>
                  </a:lnTo>
                  <a:lnTo>
                    <a:pt x="1894" y="19"/>
                  </a:lnTo>
                  <a:lnTo>
                    <a:pt x="1892" y="70"/>
                  </a:lnTo>
                  <a:lnTo>
                    <a:pt x="104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4" name="Freeform 71"/>
            <p:cNvSpPr>
              <a:spLocks noEditPoints="1"/>
            </p:cNvSpPr>
            <p:nvPr userDrawn="1"/>
          </p:nvSpPr>
          <p:spPr bwMode="auto">
            <a:xfrm>
              <a:off x="68263" y="349251"/>
              <a:ext cx="1695450" cy="714375"/>
            </a:xfrm>
            <a:custGeom>
              <a:avLst/>
              <a:gdLst>
                <a:gd name="T0" fmla="*/ 6336 w 9612"/>
                <a:gd name="T1" fmla="*/ 757 h 4052"/>
                <a:gd name="T2" fmla="*/ 5549 w 9612"/>
                <a:gd name="T3" fmla="*/ 198 h 4052"/>
                <a:gd name="T4" fmla="*/ 4549 w 9612"/>
                <a:gd name="T5" fmla="*/ 74 h 4052"/>
                <a:gd name="T6" fmla="*/ 3636 w 9612"/>
                <a:gd name="T7" fmla="*/ 432 h 4052"/>
                <a:gd name="T8" fmla="*/ 3006 w 9612"/>
                <a:gd name="T9" fmla="*/ 1159 h 4052"/>
                <a:gd name="T10" fmla="*/ 3442 w 9612"/>
                <a:gd name="T11" fmla="*/ 1207 h 4052"/>
                <a:gd name="T12" fmla="*/ 3965 w 9612"/>
                <a:gd name="T13" fmla="*/ 698 h 4052"/>
                <a:gd name="T14" fmla="*/ 4676 w 9612"/>
                <a:gd name="T15" fmla="*/ 468 h 4052"/>
                <a:gd name="T16" fmla="*/ 5429 w 9612"/>
                <a:gd name="T17" fmla="*/ 586 h 4052"/>
                <a:gd name="T18" fmla="*/ 6024 w 9612"/>
                <a:gd name="T19" fmla="*/ 1012 h 4052"/>
                <a:gd name="T20" fmla="*/ 3185 w 9612"/>
                <a:gd name="T21" fmla="*/ 2174 h 4052"/>
                <a:gd name="T22" fmla="*/ 3042 w 9612"/>
                <a:gd name="T23" fmla="*/ 2515 h 4052"/>
                <a:gd name="T24" fmla="*/ 3252 w 9612"/>
                <a:gd name="T25" fmla="*/ 3194 h 4052"/>
                <a:gd name="T26" fmla="*/ 3743 w 9612"/>
                <a:gd name="T27" fmla="*/ 3676 h 4052"/>
                <a:gd name="T28" fmla="*/ 4385 w 9612"/>
                <a:gd name="T29" fmla="*/ 3955 h 4052"/>
                <a:gd name="T30" fmla="*/ 5111 w 9612"/>
                <a:gd name="T31" fmla="*/ 3978 h 4052"/>
                <a:gd name="T32" fmla="*/ 5772 w 9612"/>
                <a:gd name="T33" fmla="*/ 3739 h 4052"/>
                <a:gd name="T34" fmla="*/ 6293 w 9612"/>
                <a:gd name="T35" fmla="*/ 3287 h 4052"/>
                <a:gd name="T36" fmla="*/ 6575 w 9612"/>
                <a:gd name="T37" fmla="*/ 2610 h 4052"/>
                <a:gd name="T38" fmla="*/ 6468 w 9612"/>
                <a:gd name="T39" fmla="*/ 2227 h 4052"/>
                <a:gd name="T40" fmla="*/ 6208 w 9612"/>
                <a:gd name="T41" fmla="*/ 2913 h 4052"/>
                <a:gd name="T42" fmla="*/ 5559 w 9612"/>
                <a:gd name="T43" fmla="*/ 3532 h 4052"/>
                <a:gd name="T44" fmla="*/ 4646 w 9612"/>
                <a:gd name="T45" fmla="*/ 3708 h 4052"/>
                <a:gd name="T46" fmla="*/ 3801 w 9612"/>
                <a:gd name="T47" fmla="*/ 3366 h 4052"/>
                <a:gd name="T48" fmla="*/ 3277 w 9612"/>
                <a:gd name="T49" fmla="*/ 2636 h 4052"/>
                <a:gd name="T50" fmla="*/ 3276 w 9612"/>
                <a:gd name="T51" fmla="*/ 2428 h 4052"/>
                <a:gd name="T52" fmla="*/ 3708 w 9612"/>
                <a:gd name="T53" fmla="*/ 3207 h 4052"/>
                <a:gd name="T54" fmla="*/ 4495 w 9612"/>
                <a:gd name="T55" fmla="*/ 3628 h 4052"/>
                <a:gd name="T56" fmla="*/ 5412 w 9612"/>
                <a:gd name="T57" fmla="*/ 3538 h 4052"/>
                <a:gd name="T58" fmla="*/ 6098 w 9612"/>
                <a:gd name="T59" fmla="*/ 2980 h 4052"/>
                <a:gd name="T60" fmla="*/ 6374 w 9612"/>
                <a:gd name="T61" fmla="*/ 2116 h 4052"/>
                <a:gd name="T62" fmla="*/ 6200 w 9612"/>
                <a:gd name="T63" fmla="*/ 1694 h 4052"/>
                <a:gd name="T64" fmla="*/ 5944 w 9612"/>
                <a:gd name="T65" fmla="*/ 1008 h 4052"/>
                <a:gd name="T66" fmla="*/ 5352 w 9612"/>
                <a:gd name="T67" fmla="*/ 618 h 4052"/>
                <a:gd name="T68" fmla="*/ 4618 w 9612"/>
                <a:gd name="T69" fmla="*/ 531 h 4052"/>
                <a:gd name="T70" fmla="*/ 3942 w 9612"/>
                <a:gd name="T71" fmla="*/ 781 h 4052"/>
                <a:gd name="T72" fmla="*/ 3456 w 9612"/>
                <a:gd name="T73" fmla="*/ 1293 h 4052"/>
                <a:gd name="T74" fmla="*/ 3405 w 9612"/>
                <a:gd name="T75" fmla="*/ 1997 h 4052"/>
                <a:gd name="T76" fmla="*/ 9478 w 9612"/>
                <a:gd name="T77" fmla="*/ 1640 h 4052"/>
                <a:gd name="T78" fmla="*/ 9531 w 9612"/>
                <a:gd name="T79" fmla="*/ 1590 h 4052"/>
                <a:gd name="T80" fmla="*/ 6431 w 9612"/>
                <a:gd name="T81" fmla="*/ 2089 h 4052"/>
                <a:gd name="T82" fmla="*/ 6622 w 9612"/>
                <a:gd name="T83" fmla="*/ 2606 h 4052"/>
                <a:gd name="T84" fmla="*/ 6476 w 9612"/>
                <a:gd name="T85" fmla="*/ 3109 h 4052"/>
                <a:gd name="T86" fmla="*/ 6041 w 9612"/>
                <a:gd name="T87" fmla="*/ 3612 h 4052"/>
                <a:gd name="T88" fmla="*/ 5416 w 9612"/>
                <a:gd name="T89" fmla="*/ 3955 h 4052"/>
                <a:gd name="T90" fmla="*/ 4680 w 9612"/>
                <a:gd name="T91" fmla="*/ 4048 h 4052"/>
                <a:gd name="T92" fmla="*/ 3974 w 9612"/>
                <a:gd name="T93" fmla="*/ 3866 h 4052"/>
                <a:gd name="T94" fmla="*/ 3400 w 9612"/>
                <a:gd name="T95" fmla="*/ 3452 h 4052"/>
                <a:gd name="T96" fmla="*/ 3067 w 9612"/>
                <a:gd name="T97" fmla="*/ 2958 h 4052"/>
                <a:gd name="T98" fmla="*/ 3005 w 9612"/>
                <a:gd name="T99" fmla="*/ 2423 h 4052"/>
                <a:gd name="T100" fmla="*/ 3366 w 9612"/>
                <a:gd name="T101" fmla="*/ 1956 h 4052"/>
                <a:gd name="T102" fmla="*/ 71 w 9612"/>
                <a:gd name="T103" fmla="*/ 1604 h 4052"/>
                <a:gd name="T104" fmla="*/ 3297 w 9612"/>
                <a:gd name="T105" fmla="*/ 1913 h 4052"/>
                <a:gd name="T106" fmla="*/ 122 w 9612"/>
                <a:gd name="T107" fmla="*/ 1769 h 4052"/>
                <a:gd name="T108" fmla="*/ 10 w 9612"/>
                <a:gd name="T109" fmla="*/ 1560 h 4052"/>
                <a:gd name="T110" fmla="*/ 2821 w 9612"/>
                <a:gd name="T111" fmla="*/ 1457 h 4052"/>
                <a:gd name="T112" fmla="*/ 3342 w 9612"/>
                <a:gd name="T113" fmla="*/ 605 h 4052"/>
                <a:gd name="T114" fmla="*/ 4201 w 9612"/>
                <a:gd name="T115" fmla="*/ 90 h 4052"/>
                <a:gd name="T116" fmla="*/ 5246 w 9612"/>
                <a:gd name="T117" fmla="*/ 46 h 4052"/>
                <a:gd name="T118" fmla="*/ 6149 w 9612"/>
                <a:gd name="T119" fmla="*/ 491 h 4052"/>
                <a:gd name="T120" fmla="*/ 6735 w 9612"/>
                <a:gd name="T121" fmla="*/ 1298 h 4052"/>
                <a:gd name="T122" fmla="*/ 9584 w 9612"/>
                <a:gd name="T123" fmla="*/ 1541 h 4052"/>
                <a:gd name="T124" fmla="*/ 9522 w 9612"/>
                <a:gd name="T125" fmla="*/ 1737 h 4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612" h="4052">
                  <a:moveTo>
                    <a:pt x="6758" y="1540"/>
                  </a:moveTo>
                  <a:lnTo>
                    <a:pt x="6734" y="1461"/>
                  </a:lnTo>
                  <a:lnTo>
                    <a:pt x="6706" y="1383"/>
                  </a:lnTo>
                  <a:lnTo>
                    <a:pt x="6677" y="1306"/>
                  </a:lnTo>
                  <a:lnTo>
                    <a:pt x="6644" y="1232"/>
                  </a:lnTo>
                  <a:lnTo>
                    <a:pt x="6608" y="1159"/>
                  </a:lnTo>
                  <a:lnTo>
                    <a:pt x="6570" y="1087"/>
                  </a:lnTo>
                  <a:lnTo>
                    <a:pt x="6527" y="1017"/>
                  </a:lnTo>
                  <a:lnTo>
                    <a:pt x="6483" y="949"/>
                  </a:lnTo>
                  <a:lnTo>
                    <a:pt x="6437" y="883"/>
                  </a:lnTo>
                  <a:lnTo>
                    <a:pt x="6387" y="819"/>
                  </a:lnTo>
                  <a:lnTo>
                    <a:pt x="6336" y="757"/>
                  </a:lnTo>
                  <a:lnTo>
                    <a:pt x="6281" y="696"/>
                  </a:lnTo>
                  <a:lnTo>
                    <a:pt x="6225" y="639"/>
                  </a:lnTo>
                  <a:lnTo>
                    <a:pt x="6166" y="583"/>
                  </a:lnTo>
                  <a:lnTo>
                    <a:pt x="6105" y="530"/>
                  </a:lnTo>
                  <a:lnTo>
                    <a:pt x="6043" y="479"/>
                  </a:lnTo>
                  <a:lnTo>
                    <a:pt x="5978" y="432"/>
                  </a:lnTo>
                  <a:lnTo>
                    <a:pt x="5911" y="385"/>
                  </a:lnTo>
                  <a:lnTo>
                    <a:pt x="5842" y="342"/>
                  </a:lnTo>
                  <a:lnTo>
                    <a:pt x="5771" y="302"/>
                  </a:lnTo>
                  <a:lnTo>
                    <a:pt x="5699" y="265"/>
                  </a:lnTo>
                  <a:lnTo>
                    <a:pt x="5625" y="230"/>
                  </a:lnTo>
                  <a:lnTo>
                    <a:pt x="5549" y="198"/>
                  </a:lnTo>
                  <a:lnTo>
                    <a:pt x="5471" y="169"/>
                  </a:lnTo>
                  <a:lnTo>
                    <a:pt x="5392" y="144"/>
                  </a:lnTo>
                  <a:lnTo>
                    <a:pt x="5313" y="121"/>
                  </a:lnTo>
                  <a:lnTo>
                    <a:pt x="5231" y="102"/>
                  </a:lnTo>
                  <a:lnTo>
                    <a:pt x="5148" y="86"/>
                  </a:lnTo>
                  <a:lnTo>
                    <a:pt x="5065" y="74"/>
                  </a:lnTo>
                  <a:lnTo>
                    <a:pt x="4979" y="65"/>
                  </a:lnTo>
                  <a:lnTo>
                    <a:pt x="4894" y="60"/>
                  </a:lnTo>
                  <a:lnTo>
                    <a:pt x="4807" y="58"/>
                  </a:lnTo>
                  <a:lnTo>
                    <a:pt x="4720" y="60"/>
                  </a:lnTo>
                  <a:lnTo>
                    <a:pt x="4634" y="65"/>
                  </a:lnTo>
                  <a:lnTo>
                    <a:pt x="4549" y="74"/>
                  </a:lnTo>
                  <a:lnTo>
                    <a:pt x="4465" y="86"/>
                  </a:lnTo>
                  <a:lnTo>
                    <a:pt x="4382" y="102"/>
                  </a:lnTo>
                  <a:lnTo>
                    <a:pt x="4301" y="121"/>
                  </a:lnTo>
                  <a:lnTo>
                    <a:pt x="4221" y="144"/>
                  </a:lnTo>
                  <a:lnTo>
                    <a:pt x="4143" y="169"/>
                  </a:lnTo>
                  <a:lnTo>
                    <a:pt x="4065" y="198"/>
                  </a:lnTo>
                  <a:lnTo>
                    <a:pt x="3989" y="230"/>
                  </a:lnTo>
                  <a:lnTo>
                    <a:pt x="3915" y="265"/>
                  </a:lnTo>
                  <a:lnTo>
                    <a:pt x="3843" y="302"/>
                  </a:lnTo>
                  <a:lnTo>
                    <a:pt x="3772" y="342"/>
                  </a:lnTo>
                  <a:lnTo>
                    <a:pt x="3703" y="385"/>
                  </a:lnTo>
                  <a:lnTo>
                    <a:pt x="3636" y="432"/>
                  </a:lnTo>
                  <a:lnTo>
                    <a:pt x="3571" y="479"/>
                  </a:lnTo>
                  <a:lnTo>
                    <a:pt x="3509" y="530"/>
                  </a:lnTo>
                  <a:lnTo>
                    <a:pt x="3448" y="583"/>
                  </a:lnTo>
                  <a:lnTo>
                    <a:pt x="3388" y="639"/>
                  </a:lnTo>
                  <a:lnTo>
                    <a:pt x="3333" y="696"/>
                  </a:lnTo>
                  <a:lnTo>
                    <a:pt x="3278" y="757"/>
                  </a:lnTo>
                  <a:lnTo>
                    <a:pt x="3227" y="819"/>
                  </a:lnTo>
                  <a:lnTo>
                    <a:pt x="3177" y="883"/>
                  </a:lnTo>
                  <a:lnTo>
                    <a:pt x="3131" y="949"/>
                  </a:lnTo>
                  <a:lnTo>
                    <a:pt x="3087" y="1017"/>
                  </a:lnTo>
                  <a:lnTo>
                    <a:pt x="3044" y="1087"/>
                  </a:lnTo>
                  <a:lnTo>
                    <a:pt x="3006" y="1159"/>
                  </a:lnTo>
                  <a:lnTo>
                    <a:pt x="2970" y="1232"/>
                  </a:lnTo>
                  <a:lnTo>
                    <a:pt x="2937" y="1306"/>
                  </a:lnTo>
                  <a:lnTo>
                    <a:pt x="2908" y="1383"/>
                  </a:lnTo>
                  <a:lnTo>
                    <a:pt x="2881" y="1461"/>
                  </a:lnTo>
                  <a:lnTo>
                    <a:pt x="2857" y="1540"/>
                  </a:lnTo>
                  <a:lnTo>
                    <a:pt x="3277" y="1540"/>
                  </a:lnTo>
                  <a:lnTo>
                    <a:pt x="3300" y="1481"/>
                  </a:lnTo>
                  <a:lnTo>
                    <a:pt x="3324" y="1424"/>
                  </a:lnTo>
                  <a:lnTo>
                    <a:pt x="3350" y="1368"/>
                  </a:lnTo>
                  <a:lnTo>
                    <a:pt x="3379" y="1313"/>
                  </a:lnTo>
                  <a:lnTo>
                    <a:pt x="3410" y="1260"/>
                  </a:lnTo>
                  <a:lnTo>
                    <a:pt x="3442" y="1207"/>
                  </a:lnTo>
                  <a:lnTo>
                    <a:pt x="3477" y="1157"/>
                  </a:lnTo>
                  <a:lnTo>
                    <a:pt x="3513" y="1107"/>
                  </a:lnTo>
                  <a:lnTo>
                    <a:pt x="3551" y="1059"/>
                  </a:lnTo>
                  <a:lnTo>
                    <a:pt x="3590" y="1011"/>
                  </a:lnTo>
                  <a:lnTo>
                    <a:pt x="3631" y="967"/>
                  </a:lnTo>
                  <a:lnTo>
                    <a:pt x="3674" y="923"/>
                  </a:lnTo>
                  <a:lnTo>
                    <a:pt x="3720" y="882"/>
                  </a:lnTo>
                  <a:lnTo>
                    <a:pt x="3766" y="841"/>
                  </a:lnTo>
                  <a:lnTo>
                    <a:pt x="3813" y="802"/>
                  </a:lnTo>
                  <a:lnTo>
                    <a:pt x="3863" y="766"/>
                  </a:lnTo>
                  <a:lnTo>
                    <a:pt x="3913" y="731"/>
                  </a:lnTo>
                  <a:lnTo>
                    <a:pt x="3965" y="698"/>
                  </a:lnTo>
                  <a:lnTo>
                    <a:pt x="4018" y="667"/>
                  </a:lnTo>
                  <a:lnTo>
                    <a:pt x="4073" y="639"/>
                  </a:lnTo>
                  <a:lnTo>
                    <a:pt x="4128" y="611"/>
                  </a:lnTo>
                  <a:lnTo>
                    <a:pt x="4186" y="586"/>
                  </a:lnTo>
                  <a:lnTo>
                    <a:pt x="4244" y="563"/>
                  </a:lnTo>
                  <a:lnTo>
                    <a:pt x="4302" y="543"/>
                  </a:lnTo>
                  <a:lnTo>
                    <a:pt x="4363" y="524"/>
                  </a:lnTo>
                  <a:lnTo>
                    <a:pt x="4424" y="509"/>
                  </a:lnTo>
                  <a:lnTo>
                    <a:pt x="4485" y="494"/>
                  </a:lnTo>
                  <a:lnTo>
                    <a:pt x="4548" y="483"/>
                  </a:lnTo>
                  <a:lnTo>
                    <a:pt x="4612" y="475"/>
                  </a:lnTo>
                  <a:lnTo>
                    <a:pt x="4676" y="468"/>
                  </a:lnTo>
                  <a:lnTo>
                    <a:pt x="4741" y="464"/>
                  </a:lnTo>
                  <a:lnTo>
                    <a:pt x="4807" y="462"/>
                  </a:lnTo>
                  <a:lnTo>
                    <a:pt x="4872" y="464"/>
                  </a:lnTo>
                  <a:lnTo>
                    <a:pt x="4938" y="468"/>
                  </a:lnTo>
                  <a:lnTo>
                    <a:pt x="5002" y="475"/>
                  </a:lnTo>
                  <a:lnTo>
                    <a:pt x="5066" y="483"/>
                  </a:lnTo>
                  <a:lnTo>
                    <a:pt x="5129" y="494"/>
                  </a:lnTo>
                  <a:lnTo>
                    <a:pt x="5190" y="509"/>
                  </a:lnTo>
                  <a:lnTo>
                    <a:pt x="5252" y="524"/>
                  </a:lnTo>
                  <a:lnTo>
                    <a:pt x="5312" y="543"/>
                  </a:lnTo>
                  <a:lnTo>
                    <a:pt x="5371" y="563"/>
                  </a:lnTo>
                  <a:lnTo>
                    <a:pt x="5429" y="586"/>
                  </a:lnTo>
                  <a:lnTo>
                    <a:pt x="5486" y="611"/>
                  </a:lnTo>
                  <a:lnTo>
                    <a:pt x="5541" y="639"/>
                  </a:lnTo>
                  <a:lnTo>
                    <a:pt x="5596" y="667"/>
                  </a:lnTo>
                  <a:lnTo>
                    <a:pt x="5649" y="698"/>
                  </a:lnTo>
                  <a:lnTo>
                    <a:pt x="5701" y="731"/>
                  </a:lnTo>
                  <a:lnTo>
                    <a:pt x="5752" y="766"/>
                  </a:lnTo>
                  <a:lnTo>
                    <a:pt x="5801" y="802"/>
                  </a:lnTo>
                  <a:lnTo>
                    <a:pt x="5849" y="841"/>
                  </a:lnTo>
                  <a:lnTo>
                    <a:pt x="5895" y="882"/>
                  </a:lnTo>
                  <a:lnTo>
                    <a:pt x="5940" y="923"/>
                  </a:lnTo>
                  <a:lnTo>
                    <a:pt x="5983" y="967"/>
                  </a:lnTo>
                  <a:lnTo>
                    <a:pt x="6024" y="1012"/>
                  </a:lnTo>
                  <a:lnTo>
                    <a:pt x="6064" y="1059"/>
                  </a:lnTo>
                  <a:lnTo>
                    <a:pt x="6102" y="1107"/>
                  </a:lnTo>
                  <a:lnTo>
                    <a:pt x="6138" y="1157"/>
                  </a:lnTo>
                  <a:lnTo>
                    <a:pt x="6172" y="1207"/>
                  </a:lnTo>
                  <a:lnTo>
                    <a:pt x="6204" y="1260"/>
                  </a:lnTo>
                  <a:lnTo>
                    <a:pt x="6235" y="1313"/>
                  </a:lnTo>
                  <a:lnTo>
                    <a:pt x="6264" y="1368"/>
                  </a:lnTo>
                  <a:lnTo>
                    <a:pt x="6290" y="1424"/>
                  </a:lnTo>
                  <a:lnTo>
                    <a:pt x="6314" y="1481"/>
                  </a:lnTo>
                  <a:lnTo>
                    <a:pt x="6336" y="1540"/>
                  </a:lnTo>
                  <a:lnTo>
                    <a:pt x="6758" y="1540"/>
                  </a:lnTo>
                  <a:close/>
                  <a:moveTo>
                    <a:pt x="3185" y="2174"/>
                  </a:moveTo>
                  <a:lnTo>
                    <a:pt x="3165" y="2200"/>
                  </a:lnTo>
                  <a:lnTo>
                    <a:pt x="3146" y="2226"/>
                  </a:lnTo>
                  <a:lnTo>
                    <a:pt x="3130" y="2253"/>
                  </a:lnTo>
                  <a:lnTo>
                    <a:pt x="3114" y="2280"/>
                  </a:lnTo>
                  <a:lnTo>
                    <a:pt x="3100" y="2308"/>
                  </a:lnTo>
                  <a:lnTo>
                    <a:pt x="3088" y="2336"/>
                  </a:lnTo>
                  <a:lnTo>
                    <a:pt x="3076" y="2365"/>
                  </a:lnTo>
                  <a:lnTo>
                    <a:pt x="3067" y="2395"/>
                  </a:lnTo>
                  <a:lnTo>
                    <a:pt x="3059" y="2425"/>
                  </a:lnTo>
                  <a:lnTo>
                    <a:pt x="3053" y="2455"/>
                  </a:lnTo>
                  <a:lnTo>
                    <a:pt x="3047" y="2485"/>
                  </a:lnTo>
                  <a:lnTo>
                    <a:pt x="3042" y="2515"/>
                  </a:lnTo>
                  <a:lnTo>
                    <a:pt x="3040" y="2547"/>
                  </a:lnTo>
                  <a:lnTo>
                    <a:pt x="3038" y="2578"/>
                  </a:lnTo>
                  <a:lnTo>
                    <a:pt x="3039" y="2641"/>
                  </a:lnTo>
                  <a:lnTo>
                    <a:pt x="3047" y="2705"/>
                  </a:lnTo>
                  <a:lnTo>
                    <a:pt x="3057" y="2769"/>
                  </a:lnTo>
                  <a:lnTo>
                    <a:pt x="3073" y="2834"/>
                  </a:lnTo>
                  <a:lnTo>
                    <a:pt x="3094" y="2897"/>
                  </a:lnTo>
                  <a:lnTo>
                    <a:pt x="3119" y="2961"/>
                  </a:lnTo>
                  <a:lnTo>
                    <a:pt x="3148" y="3024"/>
                  </a:lnTo>
                  <a:lnTo>
                    <a:pt x="3181" y="3086"/>
                  </a:lnTo>
                  <a:lnTo>
                    <a:pt x="3219" y="3146"/>
                  </a:lnTo>
                  <a:lnTo>
                    <a:pt x="3252" y="3194"/>
                  </a:lnTo>
                  <a:lnTo>
                    <a:pt x="3286" y="3240"/>
                  </a:lnTo>
                  <a:lnTo>
                    <a:pt x="3321" y="3287"/>
                  </a:lnTo>
                  <a:lnTo>
                    <a:pt x="3358" y="3331"/>
                  </a:lnTo>
                  <a:lnTo>
                    <a:pt x="3396" y="3374"/>
                  </a:lnTo>
                  <a:lnTo>
                    <a:pt x="3436" y="3417"/>
                  </a:lnTo>
                  <a:lnTo>
                    <a:pt x="3476" y="3458"/>
                  </a:lnTo>
                  <a:lnTo>
                    <a:pt x="3518" y="3497"/>
                  </a:lnTo>
                  <a:lnTo>
                    <a:pt x="3561" y="3536"/>
                  </a:lnTo>
                  <a:lnTo>
                    <a:pt x="3605" y="3573"/>
                  </a:lnTo>
                  <a:lnTo>
                    <a:pt x="3650" y="3609"/>
                  </a:lnTo>
                  <a:lnTo>
                    <a:pt x="3696" y="3643"/>
                  </a:lnTo>
                  <a:lnTo>
                    <a:pt x="3743" y="3676"/>
                  </a:lnTo>
                  <a:lnTo>
                    <a:pt x="3793" y="3708"/>
                  </a:lnTo>
                  <a:lnTo>
                    <a:pt x="3842" y="3739"/>
                  </a:lnTo>
                  <a:lnTo>
                    <a:pt x="3892" y="3768"/>
                  </a:lnTo>
                  <a:lnTo>
                    <a:pt x="3943" y="3795"/>
                  </a:lnTo>
                  <a:lnTo>
                    <a:pt x="3995" y="3820"/>
                  </a:lnTo>
                  <a:lnTo>
                    <a:pt x="4049" y="3845"/>
                  </a:lnTo>
                  <a:lnTo>
                    <a:pt x="4103" y="3867"/>
                  </a:lnTo>
                  <a:lnTo>
                    <a:pt x="4157" y="3888"/>
                  </a:lnTo>
                  <a:lnTo>
                    <a:pt x="4214" y="3907"/>
                  </a:lnTo>
                  <a:lnTo>
                    <a:pt x="4269" y="3925"/>
                  </a:lnTo>
                  <a:lnTo>
                    <a:pt x="4327" y="3941"/>
                  </a:lnTo>
                  <a:lnTo>
                    <a:pt x="4385" y="3955"/>
                  </a:lnTo>
                  <a:lnTo>
                    <a:pt x="4443" y="3968"/>
                  </a:lnTo>
                  <a:lnTo>
                    <a:pt x="4502" y="3978"/>
                  </a:lnTo>
                  <a:lnTo>
                    <a:pt x="4562" y="3986"/>
                  </a:lnTo>
                  <a:lnTo>
                    <a:pt x="4622" y="3993"/>
                  </a:lnTo>
                  <a:lnTo>
                    <a:pt x="4683" y="3999"/>
                  </a:lnTo>
                  <a:lnTo>
                    <a:pt x="4745" y="4001"/>
                  </a:lnTo>
                  <a:lnTo>
                    <a:pt x="4807" y="4002"/>
                  </a:lnTo>
                  <a:lnTo>
                    <a:pt x="4869" y="4001"/>
                  </a:lnTo>
                  <a:lnTo>
                    <a:pt x="4930" y="3999"/>
                  </a:lnTo>
                  <a:lnTo>
                    <a:pt x="4991" y="3993"/>
                  </a:lnTo>
                  <a:lnTo>
                    <a:pt x="5051" y="3986"/>
                  </a:lnTo>
                  <a:lnTo>
                    <a:pt x="5111" y="3978"/>
                  </a:lnTo>
                  <a:lnTo>
                    <a:pt x="5171" y="3968"/>
                  </a:lnTo>
                  <a:lnTo>
                    <a:pt x="5230" y="3955"/>
                  </a:lnTo>
                  <a:lnTo>
                    <a:pt x="5287" y="3941"/>
                  </a:lnTo>
                  <a:lnTo>
                    <a:pt x="5344" y="3925"/>
                  </a:lnTo>
                  <a:lnTo>
                    <a:pt x="5400" y="3907"/>
                  </a:lnTo>
                  <a:lnTo>
                    <a:pt x="5456" y="3888"/>
                  </a:lnTo>
                  <a:lnTo>
                    <a:pt x="5511" y="3867"/>
                  </a:lnTo>
                  <a:lnTo>
                    <a:pt x="5565" y="3845"/>
                  </a:lnTo>
                  <a:lnTo>
                    <a:pt x="5618" y="3820"/>
                  </a:lnTo>
                  <a:lnTo>
                    <a:pt x="5670" y="3795"/>
                  </a:lnTo>
                  <a:lnTo>
                    <a:pt x="5722" y="3768"/>
                  </a:lnTo>
                  <a:lnTo>
                    <a:pt x="5772" y="3739"/>
                  </a:lnTo>
                  <a:lnTo>
                    <a:pt x="5821" y="3708"/>
                  </a:lnTo>
                  <a:lnTo>
                    <a:pt x="5870" y="3676"/>
                  </a:lnTo>
                  <a:lnTo>
                    <a:pt x="5917" y="3643"/>
                  </a:lnTo>
                  <a:lnTo>
                    <a:pt x="5963" y="3609"/>
                  </a:lnTo>
                  <a:lnTo>
                    <a:pt x="6009" y="3573"/>
                  </a:lnTo>
                  <a:lnTo>
                    <a:pt x="6053" y="3536"/>
                  </a:lnTo>
                  <a:lnTo>
                    <a:pt x="6096" y="3497"/>
                  </a:lnTo>
                  <a:lnTo>
                    <a:pt x="6137" y="3458"/>
                  </a:lnTo>
                  <a:lnTo>
                    <a:pt x="6178" y="3417"/>
                  </a:lnTo>
                  <a:lnTo>
                    <a:pt x="6218" y="3374"/>
                  </a:lnTo>
                  <a:lnTo>
                    <a:pt x="6256" y="3331"/>
                  </a:lnTo>
                  <a:lnTo>
                    <a:pt x="6293" y="3287"/>
                  </a:lnTo>
                  <a:lnTo>
                    <a:pt x="6328" y="3240"/>
                  </a:lnTo>
                  <a:lnTo>
                    <a:pt x="6362" y="3194"/>
                  </a:lnTo>
                  <a:lnTo>
                    <a:pt x="6395" y="3146"/>
                  </a:lnTo>
                  <a:lnTo>
                    <a:pt x="6432" y="3086"/>
                  </a:lnTo>
                  <a:lnTo>
                    <a:pt x="6466" y="3024"/>
                  </a:lnTo>
                  <a:lnTo>
                    <a:pt x="6495" y="2961"/>
                  </a:lnTo>
                  <a:lnTo>
                    <a:pt x="6520" y="2897"/>
                  </a:lnTo>
                  <a:lnTo>
                    <a:pt x="6541" y="2834"/>
                  </a:lnTo>
                  <a:lnTo>
                    <a:pt x="6556" y="2770"/>
                  </a:lnTo>
                  <a:lnTo>
                    <a:pt x="6568" y="2705"/>
                  </a:lnTo>
                  <a:lnTo>
                    <a:pt x="6574" y="2641"/>
                  </a:lnTo>
                  <a:lnTo>
                    <a:pt x="6575" y="2610"/>
                  </a:lnTo>
                  <a:lnTo>
                    <a:pt x="6575" y="2578"/>
                  </a:lnTo>
                  <a:lnTo>
                    <a:pt x="6571" y="2516"/>
                  </a:lnTo>
                  <a:lnTo>
                    <a:pt x="6567" y="2485"/>
                  </a:lnTo>
                  <a:lnTo>
                    <a:pt x="6561" y="2455"/>
                  </a:lnTo>
                  <a:lnTo>
                    <a:pt x="6555" y="2425"/>
                  </a:lnTo>
                  <a:lnTo>
                    <a:pt x="6547" y="2395"/>
                  </a:lnTo>
                  <a:lnTo>
                    <a:pt x="6537" y="2366"/>
                  </a:lnTo>
                  <a:lnTo>
                    <a:pt x="6526" y="2337"/>
                  </a:lnTo>
                  <a:lnTo>
                    <a:pt x="6514" y="2308"/>
                  </a:lnTo>
                  <a:lnTo>
                    <a:pt x="6500" y="2280"/>
                  </a:lnTo>
                  <a:lnTo>
                    <a:pt x="6484" y="2254"/>
                  </a:lnTo>
                  <a:lnTo>
                    <a:pt x="6468" y="2227"/>
                  </a:lnTo>
                  <a:lnTo>
                    <a:pt x="6449" y="2200"/>
                  </a:lnTo>
                  <a:lnTo>
                    <a:pt x="6429" y="2175"/>
                  </a:lnTo>
                  <a:lnTo>
                    <a:pt x="6422" y="2255"/>
                  </a:lnTo>
                  <a:lnTo>
                    <a:pt x="6413" y="2334"/>
                  </a:lnTo>
                  <a:lnTo>
                    <a:pt x="6400" y="2411"/>
                  </a:lnTo>
                  <a:lnTo>
                    <a:pt x="6382" y="2487"/>
                  </a:lnTo>
                  <a:lnTo>
                    <a:pt x="6362" y="2563"/>
                  </a:lnTo>
                  <a:lnTo>
                    <a:pt x="6337" y="2636"/>
                  </a:lnTo>
                  <a:lnTo>
                    <a:pt x="6309" y="2708"/>
                  </a:lnTo>
                  <a:lnTo>
                    <a:pt x="6279" y="2778"/>
                  </a:lnTo>
                  <a:lnTo>
                    <a:pt x="6245" y="2846"/>
                  </a:lnTo>
                  <a:lnTo>
                    <a:pt x="6208" y="2913"/>
                  </a:lnTo>
                  <a:lnTo>
                    <a:pt x="6168" y="2978"/>
                  </a:lnTo>
                  <a:lnTo>
                    <a:pt x="6125" y="3040"/>
                  </a:lnTo>
                  <a:lnTo>
                    <a:pt x="6080" y="3100"/>
                  </a:lnTo>
                  <a:lnTo>
                    <a:pt x="6031" y="3158"/>
                  </a:lnTo>
                  <a:lnTo>
                    <a:pt x="5981" y="3215"/>
                  </a:lnTo>
                  <a:lnTo>
                    <a:pt x="5927" y="3267"/>
                  </a:lnTo>
                  <a:lnTo>
                    <a:pt x="5872" y="3319"/>
                  </a:lnTo>
                  <a:lnTo>
                    <a:pt x="5813" y="3367"/>
                  </a:lnTo>
                  <a:lnTo>
                    <a:pt x="5752" y="3412"/>
                  </a:lnTo>
                  <a:lnTo>
                    <a:pt x="5691" y="3455"/>
                  </a:lnTo>
                  <a:lnTo>
                    <a:pt x="5626" y="3495"/>
                  </a:lnTo>
                  <a:lnTo>
                    <a:pt x="5559" y="3532"/>
                  </a:lnTo>
                  <a:lnTo>
                    <a:pt x="5491" y="3565"/>
                  </a:lnTo>
                  <a:lnTo>
                    <a:pt x="5421" y="3596"/>
                  </a:lnTo>
                  <a:lnTo>
                    <a:pt x="5349" y="3624"/>
                  </a:lnTo>
                  <a:lnTo>
                    <a:pt x="5276" y="3647"/>
                  </a:lnTo>
                  <a:lnTo>
                    <a:pt x="5201" y="3668"/>
                  </a:lnTo>
                  <a:lnTo>
                    <a:pt x="5125" y="3685"/>
                  </a:lnTo>
                  <a:lnTo>
                    <a:pt x="5046" y="3699"/>
                  </a:lnTo>
                  <a:lnTo>
                    <a:pt x="4968" y="3708"/>
                  </a:lnTo>
                  <a:lnTo>
                    <a:pt x="4888" y="3714"/>
                  </a:lnTo>
                  <a:lnTo>
                    <a:pt x="4807" y="3716"/>
                  </a:lnTo>
                  <a:lnTo>
                    <a:pt x="4726" y="3714"/>
                  </a:lnTo>
                  <a:lnTo>
                    <a:pt x="4646" y="3708"/>
                  </a:lnTo>
                  <a:lnTo>
                    <a:pt x="4568" y="3699"/>
                  </a:lnTo>
                  <a:lnTo>
                    <a:pt x="4490" y="3685"/>
                  </a:lnTo>
                  <a:lnTo>
                    <a:pt x="4413" y="3668"/>
                  </a:lnTo>
                  <a:lnTo>
                    <a:pt x="4339" y="3647"/>
                  </a:lnTo>
                  <a:lnTo>
                    <a:pt x="4265" y="3624"/>
                  </a:lnTo>
                  <a:lnTo>
                    <a:pt x="4194" y="3596"/>
                  </a:lnTo>
                  <a:lnTo>
                    <a:pt x="4123" y="3565"/>
                  </a:lnTo>
                  <a:lnTo>
                    <a:pt x="4055" y="3532"/>
                  </a:lnTo>
                  <a:lnTo>
                    <a:pt x="3988" y="3495"/>
                  </a:lnTo>
                  <a:lnTo>
                    <a:pt x="3924" y="3455"/>
                  </a:lnTo>
                  <a:lnTo>
                    <a:pt x="3862" y="3412"/>
                  </a:lnTo>
                  <a:lnTo>
                    <a:pt x="3801" y="3366"/>
                  </a:lnTo>
                  <a:lnTo>
                    <a:pt x="3743" y="3319"/>
                  </a:lnTo>
                  <a:lnTo>
                    <a:pt x="3687" y="3267"/>
                  </a:lnTo>
                  <a:lnTo>
                    <a:pt x="3633" y="3214"/>
                  </a:lnTo>
                  <a:lnTo>
                    <a:pt x="3583" y="3158"/>
                  </a:lnTo>
                  <a:lnTo>
                    <a:pt x="3534" y="3100"/>
                  </a:lnTo>
                  <a:lnTo>
                    <a:pt x="3489" y="3040"/>
                  </a:lnTo>
                  <a:lnTo>
                    <a:pt x="3446" y="2977"/>
                  </a:lnTo>
                  <a:lnTo>
                    <a:pt x="3406" y="2913"/>
                  </a:lnTo>
                  <a:lnTo>
                    <a:pt x="3369" y="2846"/>
                  </a:lnTo>
                  <a:lnTo>
                    <a:pt x="3335" y="2778"/>
                  </a:lnTo>
                  <a:lnTo>
                    <a:pt x="3304" y="2708"/>
                  </a:lnTo>
                  <a:lnTo>
                    <a:pt x="3277" y="2636"/>
                  </a:lnTo>
                  <a:lnTo>
                    <a:pt x="3252" y="2563"/>
                  </a:lnTo>
                  <a:lnTo>
                    <a:pt x="3232" y="2487"/>
                  </a:lnTo>
                  <a:lnTo>
                    <a:pt x="3214" y="2411"/>
                  </a:lnTo>
                  <a:lnTo>
                    <a:pt x="3201" y="2333"/>
                  </a:lnTo>
                  <a:lnTo>
                    <a:pt x="3191" y="2255"/>
                  </a:lnTo>
                  <a:lnTo>
                    <a:pt x="3185" y="2174"/>
                  </a:lnTo>
                  <a:close/>
                  <a:moveTo>
                    <a:pt x="3279" y="2081"/>
                  </a:moveTo>
                  <a:lnTo>
                    <a:pt x="3240" y="2116"/>
                  </a:lnTo>
                  <a:lnTo>
                    <a:pt x="3243" y="2195"/>
                  </a:lnTo>
                  <a:lnTo>
                    <a:pt x="3250" y="2274"/>
                  </a:lnTo>
                  <a:lnTo>
                    <a:pt x="3262" y="2352"/>
                  </a:lnTo>
                  <a:lnTo>
                    <a:pt x="3276" y="2428"/>
                  </a:lnTo>
                  <a:lnTo>
                    <a:pt x="3295" y="2502"/>
                  </a:lnTo>
                  <a:lnTo>
                    <a:pt x="3316" y="2576"/>
                  </a:lnTo>
                  <a:lnTo>
                    <a:pt x="3342" y="2647"/>
                  </a:lnTo>
                  <a:lnTo>
                    <a:pt x="3371" y="2717"/>
                  </a:lnTo>
                  <a:lnTo>
                    <a:pt x="3403" y="2786"/>
                  </a:lnTo>
                  <a:lnTo>
                    <a:pt x="3438" y="2852"/>
                  </a:lnTo>
                  <a:lnTo>
                    <a:pt x="3476" y="2917"/>
                  </a:lnTo>
                  <a:lnTo>
                    <a:pt x="3517" y="2980"/>
                  </a:lnTo>
                  <a:lnTo>
                    <a:pt x="3560" y="3041"/>
                  </a:lnTo>
                  <a:lnTo>
                    <a:pt x="3606" y="3098"/>
                  </a:lnTo>
                  <a:lnTo>
                    <a:pt x="3656" y="3154"/>
                  </a:lnTo>
                  <a:lnTo>
                    <a:pt x="3708" y="3207"/>
                  </a:lnTo>
                  <a:lnTo>
                    <a:pt x="3762" y="3259"/>
                  </a:lnTo>
                  <a:lnTo>
                    <a:pt x="3818" y="3307"/>
                  </a:lnTo>
                  <a:lnTo>
                    <a:pt x="3878" y="3353"/>
                  </a:lnTo>
                  <a:lnTo>
                    <a:pt x="3939" y="3396"/>
                  </a:lnTo>
                  <a:lnTo>
                    <a:pt x="4002" y="3436"/>
                  </a:lnTo>
                  <a:lnTo>
                    <a:pt x="4068" y="3473"/>
                  </a:lnTo>
                  <a:lnTo>
                    <a:pt x="4134" y="3507"/>
                  </a:lnTo>
                  <a:lnTo>
                    <a:pt x="4203" y="3538"/>
                  </a:lnTo>
                  <a:lnTo>
                    <a:pt x="4273" y="3566"/>
                  </a:lnTo>
                  <a:lnTo>
                    <a:pt x="4345" y="3590"/>
                  </a:lnTo>
                  <a:lnTo>
                    <a:pt x="4420" y="3610"/>
                  </a:lnTo>
                  <a:lnTo>
                    <a:pt x="4495" y="3628"/>
                  </a:lnTo>
                  <a:lnTo>
                    <a:pt x="4571" y="3641"/>
                  </a:lnTo>
                  <a:lnTo>
                    <a:pt x="4648" y="3650"/>
                  </a:lnTo>
                  <a:lnTo>
                    <a:pt x="4727" y="3657"/>
                  </a:lnTo>
                  <a:lnTo>
                    <a:pt x="4807" y="3659"/>
                  </a:lnTo>
                  <a:lnTo>
                    <a:pt x="4887" y="3657"/>
                  </a:lnTo>
                  <a:lnTo>
                    <a:pt x="4966" y="3650"/>
                  </a:lnTo>
                  <a:lnTo>
                    <a:pt x="5043" y="3641"/>
                  </a:lnTo>
                  <a:lnTo>
                    <a:pt x="5119" y="3628"/>
                  </a:lnTo>
                  <a:lnTo>
                    <a:pt x="5195" y="3610"/>
                  </a:lnTo>
                  <a:lnTo>
                    <a:pt x="5269" y="3590"/>
                  </a:lnTo>
                  <a:lnTo>
                    <a:pt x="5341" y="3566"/>
                  </a:lnTo>
                  <a:lnTo>
                    <a:pt x="5412" y="3538"/>
                  </a:lnTo>
                  <a:lnTo>
                    <a:pt x="5481" y="3507"/>
                  </a:lnTo>
                  <a:lnTo>
                    <a:pt x="5548" y="3473"/>
                  </a:lnTo>
                  <a:lnTo>
                    <a:pt x="5612" y="3436"/>
                  </a:lnTo>
                  <a:lnTo>
                    <a:pt x="5676" y="3396"/>
                  </a:lnTo>
                  <a:lnTo>
                    <a:pt x="5737" y="3353"/>
                  </a:lnTo>
                  <a:lnTo>
                    <a:pt x="5796" y="3307"/>
                  </a:lnTo>
                  <a:lnTo>
                    <a:pt x="5852" y="3259"/>
                  </a:lnTo>
                  <a:lnTo>
                    <a:pt x="5907" y="3207"/>
                  </a:lnTo>
                  <a:lnTo>
                    <a:pt x="5958" y="3154"/>
                  </a:lnTo>
                  <a:lnTo>
                    <a:pt x="6008" y="3098"/>
                  </a:lnTo>
                  <a:lnTo>
                    <a:pt x="6054" y="3041"/>
                  </a:lnTo>
                  <a:lnTo>
                    <a:pt x="6098" y="2980"/>
                  </a:lnTo>
                  <a:lnTo>
                    <a:pt x="6138" y="2917"/>
                  </a:lnTo>
                  <a:lnTo>
                    <a:pt x="6176" y="2852"/>
                  </a:lnTo>
                  <a:lnTo>
                    <a:pt x="6211" y="2786"/>
                  </a:lnTo>
                  <a:lnTo>
                    <a:pt x="6243" y="2717"/>
                  </a:lnTo>
                  <a:lnTo>
                    <a:pt x="6272" y="2647"/>
                  </a:lnTo>
                  <a:lnTo>
                    <a:pt x="6297" y="2576"/>
                  </a:lnTo>
                  <a:lnTo>
                    <a:pt x="6319" y="2502"/>
                  </a:lnTo>
                  <a:lnTo>
                    <a:pt x="6337" y="2428"/>
                  </a:lnTo>
                  <a:lnTo>
                    <a:pt x="6352" y="2352"/>
                  </a:lnTo>
                  <a:lnTo>
                    <a:pt x="6363" y="2274"/>
                  </a:lnTo>
                  <a:lnTo>
                    <a:pt x="6370" y="2195"/>
                  </a:lnTo>
                  <a:lnTo>
                    <a:pt x="6374" y="2116"/>
                  </a:lnTo>
                  <a:lnTo>
                    <a:pt x="6334" y="2081"/>
                  </a:lnTo>
                  <a:lnTo>
                    <a:pt x="5186" y="2081"/>
                  </a:lnTo>
                  <a:lnTo>
                    <a:pt x="5185" y="2052"/>
                  </a:lnTo>
                  <a:lnTo>
                    <a:pt x="5181" y="2024"/>
                  </a:lnTo>
                  <a:lnTo>
                    <a:pt x="6255" y="2024"/>
                  </a:lnTo>
                  <a:lnTo>
                    <a:pt x="6209" y="1997"/>
                  </a:lnTo>
                  <a:lnTo>
                    <a:pt x="6161" y="1972"/>
                  </a:lnTo>
                  <a:lnTo>
                    <a:pt x="6110" y="1950"/>
                  </a:lnTo>
                  <a:lnTo>
                    <a:pt x="6055" y="1929"/>
                  </a:lnTo>
                  <a:lnTo>
                    <a:pt x="6070" y="1902"/>
                  </a:lnTo>
                  <a:lnTo>
                    <a:pt x="6138" y="1791"/>
                  </a:lnTo>
                  <a:lnTo>
                    <a:pt x="6200" y="1694"/>
                  </a:lnTo>
                  <a:lnTo>
                    <a:pt x="6284" y="1564"/>
                  </a:lnTo>
                  <a:lnTo>
                    <a:pt x="6263" y="1508"/>
                  </a:lnTo>
                  <a:lnTo>
                    <a:pt x="6239" y="1452"/>
                  </a:lnTo>
                  <a:lnTo>
                    <a:pt x="6215" y="1398"/>
                  </a:lnTo>
                  <a:lnTo>
                    <a:pt x="6187" y="1344"/>
                  </a:lnTo>
                  <a:lnTo>
                    <a:pt x="6158" y="1293"/>
                  </a:lnTo>
                  <a:lnTo>
                    <a:pt x="6126" y="1242"/>
                  </a:lnTo>
                  <a:lnTo>
                    <a:pt x="6093" y="1193"/>
                  </a:lnTo>
                  <a:lnTo>
                    <a:pt x="6058" y="1144"/>
                  </a:lnTo>
                  <a:lnTo>
                    <a:pt x="6022" y="1098"/>
                  </a:lnTo>
                  <a:lnTo>
                    <a:pt x="5984" y="1053"/>
                  </a:lnTo>
                  <a:lnTo>
                    <a:pt x="5944" y="1008"/>
                  </a:lnTo>
                  <a:lnTo>
                    <a:pt x="5903" y="966"/>
                  </a:lnTo>
                  <a:lnTo>
                    <a:pt x="5859" y="926"/>
                  </a:lnTo>
                  <a:lnTo>
                    <a:pt x="5814" y="887"/>
                  </a:lnTo>
                  <a:lnTo>
                    <a:pt x="5768" y="850"/>
                  </a:lnTo>
                  <a:lnTo>
                    <a:pt x="5720" y="814"/>
                  </a:lnTo>
                  <a:lnTo>
                    <a:pt x="5672" y="781"/>
                  </a:lnTo>
                  <a:lnTo>
                    <a:pt x="5622" y="749"/>
                  </a:lnTo>
                  <a:lnTo>
                    <a:pt x="5570" y="718"/>
                  </a:lnTo>
                  <a:lnTo>
                    <a:pt x="5518" y="690"/>
                  </a:lnTo>
                  <a:lnTo>
                    <a:pt x="5463" y="664"/>
                  </a:lnTo>
                  <a:lnTo>
                    <a:pt x="5409" y="640"/>
                  </a:lnTo>
                  <a:lnTo>
                    <a:pt x="5352" y="618"/>
                  </a:lnTo>
                  <a:lnTo>
                    <a:pt x="5295" y="597"/>
                  </a:lnTo>
                  <a:lnTo>
                    <a:pt x="5238" y="580"/>
                  </a:lnTo>
                  <a:lnTo>
                    <a:pt x="5178" y="564"/>
                  </a:lnTo>
                  <a:lnTo>
                    <a:pt x="5118" y="551"/>
                  </a:lnTo>
                  <a:lnTo>
                    <a:pt x="5058" y="540"/>
                  </a:lnTo>
                  <a:lnTo>
                    <a:pt x="4996" y="531"/>
                  </a:lnTo>
                  <a:lnTo>
                    <a:pt x="4933" y="525"/>
                  </a:lnTo>
                  <a:lnTo>
                    <a:pt x="4870" y="521"/>
                  </a:lnTo>
                  <a:lnTo>
                    <a:pt x="4807" y="520"/>
                  </a:lnTo>
                  <a:lnTo>
                    <a:pt x="4744" y="521"/>
                  </a:lnTo>
                  <a:lnTo>
                    <a:pt x="4680" y="525"/>
                  </a:lnTo>
                  <a:lnTo>
                    <a:pt x="4618" y="531"/>
                  </a:lnTo>
                  <a:lnTo>
                    <a:pt x="4556" y="540"/>
                  </a:lnTo>
                  <a:lnTo>
                    <a:pt x="4496" y="551"/>
                  </a:lnTo>
                  <a:lnTo>
                    <a:pt x="4436" y="564"/>
                  </a:lnTo>
                  <a:lnTo>
                    <a:pt x="4377" y="580"/>
                  </a:lnTo>
                  <a:lnTo>
                    <a:pt x="4319" y="597"/>
                  </a:lnTo>
                  <a:lnTo>
                    <a:pt x="4262" y="618"/>
                  </a:lnTo>
                  <a:lnTo>
                    <a:pt x="4205" y="640"/>
                  </a:lnTo>
                  <a:lnTo>
                    <a:pt x="4151" y="664"/>
                  </a:lnTo>
                  <a:lnTo>
                    <a:pt x="4097" y="690"/>
                  </a:lnTo>
                  <a:lnTo>
                    <a:pt x="4044" y="719"/>
                  </a:lnTo>
                  <a:lnTo>
                    <a:pt x="3992" y="749"/>
                  </a:lnTo>
                  <a:lnTo>
                    <a:pt x="3942" y="781"/>
                  </a:lnTo>
                  <a:lnTo>
                    <a:pt x="3894" y="815"/>
                  </a:lnTo>
                  <a:lnTo>
                    <a:pt x="3846" y="850"/>
                  </a:lnTo>
                  <a:lnTo>
                    <a:pt x="3800" y="887"/>
                  </a:lnTo>
                  <a:lnTo>
                    <a:pt x="3756" y="926"/>
                  </a:lnTo>
                  <a:lnTo>
                    <a:pt x="3712" y="967"/>
                  </a:lnTo>
                  <a:lnTo>
                    <a:pt x="3670" y="1009"/>
                  </a:lnTo>
                  <a:lnTo>
                    <a:pt x="3630" y="1053"/>
                  </a:lnTo>
                  <a:lnTo>
                    <a:pt x="3592" y="1098"/>
                  </a:lnTo>
                  <a:lnTo>
                    <a:pt x="3556" y="1144"/>
                  </a:lnTo>
                  <a:lnTo>
                    <a:pt x="3521" y="1193"/>
                  </a:lnTo>
                  <a:lnTo>
                    <a:pt x="3488" y="1242"/>
                  </a:lnTo>
                  <a:lnTo>
                    <a:pt x="3456" y="1293"/>
                  </a:lnTo>
                  <a:lnTo>
                    <a:pt x="3427" y="1345"/>
                  </a:lnTo>
                  <a:lnTo>
                    <a:pt x="3400" y="1399"/>
                  </a:lnTo>
                  <a:lnTo>
                    <a:pt x="3374" y="1452"/>
                  </a:lnTo>
                  <a:lnTo>
                    <a:pt x="3351" y="1508"/>
                  </a:lnTo>
                  <a:lnTo>
                    <a:pt x="3330" y="1565"/>
                  </a:lnTo>
                  <a:lnTo>
                    <a:pt x="3414" y="1695"/>
                  </a:lnTo>
                  <a:lnTo>
                    <a:pt x="3475" y="1792"/>
                  </a:lnTo>
                  <a:lnTo>
                    <a:pt x="3543" y="1902"/>
                  </a:lnTo>
                  <a:lnTo>
                    <a:pt x="3559" y="1929"/>
                  </a:lnTo>
                  <a:lnTo>
                    <a:pt x="3505" y="1950"/>
                  </a:lnTo>
                  <a:lnTo>
                    <a:pt x="3453" y="1972"/>
                  </a:lnTo>
                  <a:lnTo>
                    <a:pt x="3405" y="1997"/>
                  </a:lnTo>
                  <a:lnTo>
                    <a:pt x="3359" y="2024"/>
                  </a:lnTo>
                  <a:lnTo>
                    <a:pt x="4433" y="2024"/>
                  </a:lnTo>
                  <a:lnTo>
                    <a:pt x="4429" y="2052"/>
                  </a:lnTo>
                  <a:lnTo>
                    <a:pt x="4427" y="2081"/>
                  </a:lnTo>
                  <a:lnTo>
                    <a:pt x="3279" y="2081"/>
                  </a:lnTo>
                  <a:close/>
                  <a:moveTo>
                    <a:pt x="6407" y="1972"/>
                  </a:moveTo>
                  <a:lnTo>
                    <a:pt x="6364" y="1942"/>
                  </a:lnTo>
                  <a:lnTo>
                    <a:pt x="6316" y="1913"/>
                  </a:lnTo>
                  <a:lnTo>
                    <a:pt x="6267" y="1886"/>
                  </a:lnTo>
                  <a:lnTo>
                    <a:pt x="6215" y="1860"/>
                  </a:lnTo>
                  <a:lnTo>
                    <a:pt x="6354" y="1640"/>
                  </a:lnTo>
                  <a:lnTo>
                    <a:pt x="9478" y="1640"/>
                  </a:lnTo>
                  <a:lnTo>
                    <a:pt x="9491" y="1640"/>
                  </a:lnTo>
                  <a:lnTo>
                    <a:pt x="9502" y="1638"/>
                  </a:lnTo>
                  <a:lnTo>
                    <a:pt x="9512" y="1635"/>
                  </a:lnTo>
                  <a:lnTo>
                    <a:pt x="9520" y="1630"/>
                  </a:lnTo>
                  <a:lnTo>
                    <a:pt x="9529" y="1625"/>
                  </a:lnTo>
                  <a:lnTo>
                    <a:pt x="9534" y="1619"/>
                  </a:lnTo>
                  <a:lnTo>
                    <a:pt x="9539" y="1612"/>
                  </a:lnTo>
                  <a:lnTo>
                    <a:pt x="9542" y="1604"/>
                  </a:lnTo>
                  <a:lnTo>
                    <a:pt x="9542" y="1598"/>
                  </a:lnTo>
                  <a:lnTo>
                    <a:pt x="9540" y="1593"/>
                  </a:lnTo>
                  <a:lnTo>
                    <a:pt x="9536" y="1591"/>
                  </a:lnTo>
                  <a:lnTo>
                    <a:pt x="9531" y="1590"/>
                  </a:lnTo>
                  <a:lnTo>
                    <a:pt x="9519" y="1589"/>
                  </a:lnTo>
                  <a:lnTo>
                    <a:pt x="9508" y="1590"/>
                  </a:lnTo>
                  <a:lnTo>
                    <a:pt x="6327" y="1590"/>
                  </a:lnTo>
                  <a:lnTo>
                    <a:pt x="6255" y="1702"/>
                  </a:lnTo>
                  <a:lnTo>
                    <a:pt x="6197" y="1793"/>
                  </a:lnTo>
                  <a:lnTo>
                    <a:pt x="6129" y="1902"/>
                  </a:lnTo>
                  <a:lnTo>
                    <a:pt x="6191" y="1928"/>
                  </a:lnTo>
                  <a:lnTo>
                    <a:pt x="6248" y="1956"/>
                  </a:lnTo>
                  <a:lnTo>
                    <a:pt x="6301" y="1986"/>
                  </a:lnTo>
                  <a:lnTo>
                    <a:pt x="6348" y="2019"/>
                  </a:lnTo>
                  <a:lnTo>
                    <a:pt x="6392" y="2053"/>
                  </a:lnTo>
                  <a:lnTo>
                    <a:pt x="6431" y="2089"/>
                  </a:lnTo>
                  <a:lnTo>
                    <a:pt x="6466" y="2126"/>
                  </a:lnTo>
                  <a:lnTo>
                    <a:pt x="6497" y="2165"/>
                  </a:lnTo>
                  <a:lnTo>
                    <a:pt x="6524" y="2205"/>
                  </a:lnTo>
                  <a:lnTo>
                    <a:pt x="6548" y="2247"/>
                  </a:lnTo>
                  <a:lnTo>
                    <a:pt x="6568" y="2290"/>
                  </a:lnTo>
                  <a:lnTo>
                    <a:pt x="6585" y="2334"/>
                  </a:lnTo>
                  <a:lnTo>
                    <a:pt x="6598" y="2378"/>
                  </a:lnTo>
                  <a:lnTo>
                    <a:pt x="6609" y="2423"/>
                  </a:lnTo>
                  <a:lnTo>
                    <a:pt x="6616" y="2468"/>
                  </a:lnTo>
                  <a:lnTo>
                    <a:pt x="6621" y="2514"/>
                  </a:lnTo>
                  <a:lnTo>
                    <a:pt x="6623" y="2560"/>
                  </a:lnTo>
                  <a:lnTo>
                    <a:pt x="6622" y="2606"/>
                  </a:lnTo>
                  <a:lnTo>
                    <a:pt x="6619" y="2652"/>
                  </a:lnTo>
                  <a:lnTo>
                    <a:pt x="6615" y="2698"/>
                  </a:lnTo>
                  <a:lnTo>
                    <a:pt x="6608" y="2743"/>
                  </a:lnTo>
                  <a:lnTo>
                    <a:pt x="6598" y="2787"/>
                  </a:lnTo>
                  <a:lnTo>
                    <a:pt x="6588" y="2832"/>
                  </a:lnTo>
                  <a:lnTo>
                    <a:pt x="6576" y="2875"/>
                  </a:lnTo>
                  <a:lnTo>
                    <a:pt x="6561" y="2917"/>
                  </a:lnTo>
                  <a:lnTo>
                    <a:pt x="6547" y="2958"/>
                  </a:lnTo>
                  <a:lnTo>
                    <a:pt x="6530" y="2998"/>
                  </a:lnTo>
                  <a:lnTo>
                    <a:pt x="6513" y="3037"/>
                  </a:lnTo>
                  <a:lnTo>
                    <a:pt x="6494" y="3074"/>
                  </a:lnTo>
                  <a:lnTo>
                    <a:pt x="6476" y="3109"/>
                  </a:lnTo>
                  <a:lnTo>
                    <a:pt x="6456" y="3143"/>
                  </a:lnTo>
                  <a:lnTo>
                    <a:pt x="6436" y="3174"/>
                  </a:lnTo>
                  <a:lnTo>
                    <a:pt x="6403" y="3223"/>
                  </a:lnTo>
                  <a:lnTo>
                    <a:pt x="6368" y="3270"/>
                  </a:lnTo>
                  <a:lnTo>
                    <a:pt x="6331" y="3318"/>
                  </a:lnTo>
                  <a:lnTo>
                    <a:pt x="6294" y="3363"/>
                  </a:lnTo>
                  <a:lnTo>
                    <a:pt x="6255" y="3408"/>
                  </a:lnTo>
                  <a:lnTo>
                    <a:pt x="6215" y="3452"/>
                  </a:lnTo>
                  <a:lnTo>
                    <a:pt x="6172" y="3493"/>
                  </a:lnTo>
                  <a:lnTo>
                    <a:pt x="6130" y="3534"/>
                  </a:lnTo>
                  <a:lnTo>
                    <a:pt x="6086" y="3573"/>
                  </a:lnTo>
                  <a:lnTo>
                    <a:pt x="6041" y="3612"/>
                  </a:lnTo>
                  <a:lnTo>
                    <a:pt x="5994" y="3648"/>
                  </a:lnTo>
                  <a:lnTo>
                    <a:pt x="5947" y="3684"/>
                  </a:lnTo>
                  <a:lnTo>
                    <a:pt x="5898" y="3718"/>
                  </a:lnTo>
                  <a:lnTo>
                    <a:pt x="5848" y="3750"/>
                  </a:lnTo>
                  <a:lnTo>
                    <a:pt x="5798" y="3781"/>
                  </a:lnTo>
                  <a:lnTo>
                    <a:pt x="5746" y="3811"/>
                  </a:lnTo>
                  <a:lnTo>
                    <a:pt x="5693" y="3839"/>
                  </a:lnTo>
                  <a:lnTo>
                    <a:pt x="5639" y="3866"/>
                  </a:lnTo>
                  <a:lnTo>
                    <a:pt x="5585" y="3890"/>
                  </a:lnTo>
                  <a:lnTo>
                    <a:pt x="5529" y="3914"/>
                  </a:lnTo>
                  <a:lnTo>
                    <a:pt x="5473" y="3935"/>
                  </a:lnTo>
                  <a:lnTo>
                    <a:pt x="5416" y="3955"/>
                  </a:lnTo>
                  <a:lnTo>
                    <a:pt x="5358" y="3973"/>
                  </a:lnTo>
                  <a:lnTo>
                    <a:pt x="5300" y="3989"/>
                  </a:lnTo>
                  <a:lnTo>
                    <a:pt x="5240" y="4004"/>
                  </a:lnTo>
                  <a:lnTo>
                    <a:pt x="5180" y="4016"/>
                  </a:lnTo>
                  <a:lnTo>
                    <a:pt x="5119" y="4027"/>
                  </a:lnTo>
                  <a:lnTo>
                    <a:pt x="5058" y="4036"/>
                  </a:lnTo>
                  <a:lnTo>
                    <a:pt x="4996" y="4043"/>
                  </a:lnTo>
                  <a:lnTo>
                    <a:pt x="4933" y="4048"/>
                  </a:lnTo>
                  <a:lnTo>
                    <a:pt x="4870" y="4051"/>
                  </a:lnTo>
                  <a:lnTo>
                    <a:pt x="4807" y="4052"/>
                  </a:lnTo>
                  <a:lnTo>
                    <a:pt x="4743" y="4051"/>
                  </a:lnTo>
                  <a:lnTo>
                    <a:pt x="4680" y="4048"/>
                  </a:lnTo>
                  <a:lnTo>
                    <a:pt x="4617" y="4043"/>
                  </a:lnTo>
                  <a:lnTo>
                    <a:pt x="4555" y="4036"/>
                  </a:lnTo>
                  <a:lnTo>
                    <a:pt x="4495" y="4027"/>
                  </a:lnTo>
                  <a:lnTo>
                    <a:pt x="4434" y="4016"/>
                  </a:lnTo>
                  <a:lnTo>
                    <a:pt x="4373" y="4004"/>
                  </a:lnTo>
                  <a:lnTo>
                    <a:pt x="4314" y="3989"/>
                  </a:lnTo>
                  <a:lnTo>
                    <a:pt x="4256" y="3973"/>
                  </a:lnTo>
                  <a:lnTo>
                    <a:pt x="4197" y="3955"/>
                  </a:lnTo>
                  <a:lnTo>
                    <a:pt x="4141" y="3935"/>
                  </a:lnTo>
                  <a:lnTo>
                    <a:pt x="4084" y="3914"/>
                  </a:lnTo>
                  <a:lnTo>
                    <a:pt x="4028" y="3890"/>
                  </a:lnTo>
                  <a:lnTo>
                    <a:pt x="3974" y="3866"/>
                  </a:lnTo>
                  <a:lnTo>
                    <a:pt x="3920" y="3839"/>
                  </a:lnTo>
                  <a:lnTo>
                    <a:pt x="3868" y="3811"/>
                  </a:lnTo>
                  <a:lnTo>
                    <a:pt x="3816" y="3781"/>
                  </a:lnTo>
                  <a:lnTo>
                    <a:pt x="3766" y="3750"/>
                  </a:lnTo>
                  <a:lnTo>
                    <a:pt x="3716" y="3718"/>
                  </a:lnTo>
                  <a:lnTo>
                    <a:pt x="3667" y="3684"/>
                  </a:lnTo>
                  <a:lnTo>
                    <a:pt x="3620" y="3648"/>
                  </a:lnTo>
                  <a:lnTo>
                    <a:pt x="3573" y="3612"/>
                  </a:lnTo>
                  <a:lnTo>
                    <a:pt x="3528" y="3573"/>
                  </a:lnTo>
                  <a:lnTo>
                    <a:pt x="3484" y="3534"/>
                  </a:lnTo>
                  <a:lnTo>
                    <a:pt x="3441" y="3493"/>
                  </a:lnTo>
                  <a:lnTo>
                    <a:pt x="3400" y="3452"/>
                  </a:lnTo>
                  <a:lnTo>
                    <a:pt x="3359" y="3408"/>
                  </a:lnTo>
                  <a:lnTo>
                    <a:pt x="3320" y="3363"/>
                  </a:lnTo>
                  <a:lnTo>
                    <a:pt x="3282" y="3318"/>
                  </a:lnTo>
                  <a:lnTo>
                    <a:pt x="3246" y="3270"/>
                  </a:lnTo>
                  <a:lnTo>
                    <a:pt x="3211" y="3223"/>
                  </a:lnTo>
                  <a:lnTo>
                    <a:pt x="3177" y="3174"/>
                  </a:lnTo>
                  <a:lnTo>
                    <a:pt x="3158" y="3143"/>
                  </a:lnTo>
                  <a:lnTo>
                    <a:pt x="3138" y="3109"/>
                  </a:lnTo>
                  <a:lnTo>
                    <a:pt x="3119" y="3074"/>
                  </a:lnTo>
                  <a:lnTo>
                    <a:pt x="3101" y="3037"/>
                  </a:lnTo>
                  <a:lnTo>
                    <a:pt x="3084" y="2998"/>
                  </a:lnTo>
                  <a:lnTo>
                    <a:pt x="3067" y="2958"/>
                  </a:lnTo>
                  <a:lnTo>
                    <a:pt x="3052" y="2917"/>
                  </a:lnTo>
                  <a:lnTo>
                    <a:pt x="3038" y="2875"/>
                  </a:lnTo>
                  <a:lnTo>
                    <a:pt x="3026" y="2832"/>
                  </a:lnTo>
                  <a:lnTo>
                    <a:pt x="3016" y="2787"/>
                  </a:lnTo>
                  <a:lnTo>
                    <a:pt x="3006" y="2743"/>
                  </a:lnTo>
                  <a:lnTo>
                    <a:pt x="2999" y="2698"/>
                  </a:lnTo>
                  <a:lnTo>
                    <a:pt x="2994" y="2652"/>
                  </a:lnTo>
                  <a:lnTo>
                    <a:pt x="2991" y="2606"/>
                  </a:lnTo>
                  <a:lnTo>
                    <a:pt x="2991" y="2560"/>
                  </a:lnTo>
                  <a:lnTo>
                    <a:pt x="2993" y="2514"/>
                  </a:lnTo>
                  <a:lnTo>
                    <a:pt x="2998" y="2468"/>
                  </a:lnTo>
                  <a:lnTo>
                    <a:pt x="3005" y="2423"/>
                  </a:lnTo>
                  <a:lnTo>
                    <a:pt x="3016" y="2378"/>
                  </a:lnTo>
                  <a:lnTo>
                    <a:pt x="3029" y="2334"/>
                  </a:lnTo>
                  <a:lnTo>
                    <a:pt x="3045" y="2290"/>
                  </a:lnTo>
                  <a:lnTo>
                    <a:pt x="3066" y="2247"/>
                  </a:lnTo>
                  <a:lnTo>
                    <a:pt x="3090" y="2205"/>
                  </a:lnTo>
                  <a:lnTo>
                    <a:pt x="3117" y="2165"/>
                  </a:lnTo>
                  <a:lnTo>
                    <a:pt x="3147" y="2126"/>
                  </a:lnTo>
                  <a:lnTo>
                    <a:pt x="3182" y="2089"/>
                  </a:lnTo>
                  <a:lnTo>
                    <a:pt x="3221" y="2053"/>
                  </a:lnTo>
                  <a:lnTo>
                    <a:pt x="3266" y="2019"/>
                  </a:lnTo>
                  <a:lnTo>
                    <a:pt x="3313" y="1986"/>
                  </a:lnTo>
                  <a:lnTo>
                    <a:pt x="3366" y="1956"/>
                  </a:lnTo>
                  <a:lnTo>
                    <a:pt x="3422" y="1928"/>
                  </a:lnTo>
                  <a:lnTo>
                    <a:pt x="3484" y="1902"/>
                  </a:lnTo>
                  <a:lnTo>
                    <a:pt x="3417" y="1793"/>
                  </a:lnTo>
                  <a:lnTo>
                    <a:pt x="3358" y="1702"/>
                  </a:lnTo>
                  <a:lnTo>
                    <a:pt x="3286" y="1590"/>
                  </a:lnTo>
                  <a:lnTo>
                    <a:pt x="104" y="1590"/>
                  </a:lnTo>
                  <a:lnTo>
                    <a:pt x="94" y="1589"/>
                  </a:lnTo>
                  <a:lnTo>
                    <a:pt x="81" y="1590"/>
                  </a:lnTo>
                  <a:lnTo>
                    <a:pt x="76" y="1591"/>
                  </a:lnTo>
                  <a:lnTo>
                    <a:pt x="73" y="1593"/>
                  </a:lnTo>
                  <a:lnTo>
                    <a:pt x="71" y="1598"/>
                  </a:lnTo>
                  <a:lnTo>
                    <a:pt x="71" y="1604"/>
                  </a:lnTo>
                  <a:lnTo>
                    <a:pt x="74" y="1612"/>
                  </a:lnTo>
                  <a:lnTo>
                    <a:pt x="78" y="1619"/>
                  </a:lnTo>
                  <a:lnTo>
                    <a:pt x="84" y="1625"/>
                  </a:lnTo>
                  <a:lnTo>
                    <a:pt x="92" y="1630"/>
                  </a:lnTo>
                  <a:lnTo>
                    <a:pt x="101" y="1635"/>
                  </a:lnTo>
                  <a:lnTo>
                    <a:pt x="111" y="1638"/>
                  </a:lnTo>
                  <a:lnTo>
                    <a:pt x="122" y="1640"/>
                  </a:lnTo>
                  <a:lnTo>
                    <a:pt x="135" y="1640"/>
                  </a:lnTo>
                  <a:lnTo>
                    <a:pt x="3260" y="1640"/>
                  </a:lnTo>
                  <a:lnTo>
                    <a:pt x="3400" y="1860"/>
                  </a:lnTo>
                  <a:lnTo>
                    <a:pt x="3347" y="1886"/>
                  </a:lnTo>
                  <a:lnTo>
                    <a:pt x="3297" y="1913"/>
                  </a:lnTo>
                  <a:lnTo>
                    <a:pt x="3250" y="1942"/>
                  </a:lnTo>
                  <a:lnTo>
                    <a:pt x="3207" y="1972"/>
                  </a:lnTo>
                  <a:lnTo>
                    <a:pt x="2619" y="1973"/>
                  </a:lnTo>
                  <a:lnTo>
                    <a:pt x="2101" y="1973"/>
                  </a:lnTo>
                  <a:lnTo>
                    <a:pt x="1264" y="1973"/>
                  </a:lnTo>
                  <a:lnTo>
                    <a:pt x="699" y="1972"/>
                  </a:lnTo>
                  <a:lnTo>
                    <a:pt x="403" y="1972"/>
                  </a:lnTo>
                  <a:lnTo>
                    <a:pt x="332" y="1930"/>
                  </a:lnTo>
                  <a:lnTo>
                    <a:pt x="269" y="1887"/>
                  </a:lnTo>
                  <a:lnTo>
                    <a:pt x="212" y="1846"/>
                  </a:lnTo>
                  <a:lnTo>
                    <a:pt x="164" y="1806"/>
                  </a:lnTo>
                  <a:lnTo>
                    <a:pt x="122" y="1769"/>
                  </a:lnTo>
                  <a:lnTo>
                    <a:pt x="90" y="1737"/>
                  </a:lnTo>
                  <a:lnTo>
                    <a:pt x="65" y="1709"/>
                  </a:lnTo>
                  <a:lnTo>
                    <a:pt x="47" y="1687"/>
                  </a:lnTo>
                  <a:lnTo>
                    <a:pt x="24" y="1655"/>
                  </a:lnTo>
                  <a:lnTo>
                    <a:pt x="12" y="1637"/>
                  </a:lnTo>
                  <a:lnTo>
                    <a:pt x="4" y="1618"/>
                  </a:lnTo>
                  <a:lnTo>
                    <a:pt x="2" y="1609"/>
                  </a:lnTo>
                  <a:lnTo>
                    <a:pt x="0" y="1600"/>
                  </a:lnTo>
                  <a:lnTo>
                    <a:pt x="0" y="1590"/>
                  </a:lnTo>
                  <a:lnTo>
                    <a:pt x="2" y="1580"/>
                  </a:lnTo>
                  <a:lnTo>
                    <a:pt x="5" y="1571"/>
                  </a:lnTo>
                  <a:lnTo>
                    <a:pt x="10" y="1560"/>
                  </a:lnTo>
                  <a:lnTo>
                    <a:pt x="19" y="1551"/>
                  </a:lnTo>
                  <a:lnTo>
                    <a:pt x="29" y="1541"/>
                  </a:lnTo>
                  <a:lnTo>
                    <a:pt x="46" y="1527"/>
                  </a:lnTo>
                  <a:lnTo>
                    <a:pt x="58" y="1520"/>
                  </a:lnTo>
                  <a:lnTo>
                    <a:pt x="65" y="1519"/>
                  </a:lnTo>
                  <a:lnTo>
                    <a:pt x="70" y="1522"/>
                  </a:lnTo>
                  <a:lnTo>
                    <a:pt x="75" y="1527"/>
                  </a:lnTo>
                  <a:lnTo>
                    <a:pt x="81" y="1534"/>
                  </a:lnTo>
                  <a:lnTo>
                    <a:pt x="91" y="1538"/>
                  </a:lnTo>
                  <a:lnTo>
                    <a:pt x="104" y="1540"/>
                  </a:lnTo>
                  <a:lnTo>
                    <a:pt x="2796" y="1540"/>
                  </a:lnTo>
                  <a:lnTo>
                    <a:pt x="2821" y="1457"/>
                  </a:lnTo>
                  <a:lnTo>
                    <a:pt x="2848" y="1377"/>
                  </a:lnTo>
                  <a:lnTo>
                    <a:pt x="2879" y="1298"/>
                  </a:lnTo>
                  <a:lnTo>
                    <a:pt x="2913" y="1221"/>
                  </a:lnTo>
                  <a:lnTo>
                    <a:pt x="2949" y="1144"/>
                  </a:lnTo>
                  <a:lnTo>
                    <a:pt x="2989" y="1070"/>
                  </a:lnTo>
                  <a:lnTo>
                    <a:pt x="3031" y="997"/>
                  </a:lnTo>
                  <a:lnTo>
                    <a:pt x="3076" y="927"/>
                  </a:lnTo>
                  <a:lnTo>
                    <a:pt x="3124" y="858"/>
                  </a:lnTo>
                  <a:lnTo>
                    <a:pt x="3175" y="791"/>
                  </a:lnTo>
                  <a:lnTo>
                    <a:pt x="3228" y="727"/>
                  </a:lnTo>
                  <a:lnTo>
                    <a:pt x="3284" y="664"/>
                  </a:lnTo>
                  <a:lnTo>
                    <a:pt x="3342" y="605"/>
                  </a:lnTo>
                  <a:lnTo>
                    <a:pt x="3403" y="547"/>
                  </a:lnTo>
                  <a:lnTo>
                    <a:pt x="3465" y="491"/>
                  </a:lnTo>
                  <a:lnTo>
                    <a:pt x="3530" y="439"/>
                  </a:lnTo>
                  <a:lnTo>
                    <a:pt x="3597" y="388"/>
                  </a:lnTo>
                  <a:lnTo>
                    <a:pt x="3666" y="341"/>
                  </a:lnTo>
                  <a:lnTo>
                    <a:pt x="3737" y="297"/>
                  </a:lnTo>
                  <a:lnTo>
                    <a:pt x="3810" y="254"/>
                  </a:lnTo>
                  <a:lnTo>
                    <a:pt x="3885" y="215"/>
                  </a:lnTo>
                  <a:lnTo>
                    <a:pt x="3962" y="179"/>
                  </a:lnTo>
                  <a:lnTo>
                    <a:pt x="4040" y="146"/>
                  </a:lnTo>
                  <a:lnTo>
                    <a:pt x="4120" y="116"/>
                  </a:lnTo>
                  <a:lnTo>
                    <a:pt x="4201" y="90"/>
                  </a:lnTo>
                  <a:lnTo>
                    <a:pt x="4284" y="67"/>
                  </a:lnTo>
                  <a:lnTo>
                    <a:pt x="4368" y="46"/>
                  </a:lnTo>
                  <a:lnTo>
                    <a:pt x="4453" y="30"/>
                  </a:lnTo>
                  <a:lnTo>
                    <a:pt x="4540" y="17"/>
                  </a:lnTo>
                  <a:lnTo>
                    <a:pt x="4628" y="8"/>
                  </a:lnTo>
                  <a:lnTo>
                    <a:pt x="4717" y="2"/>
                  </a:lnTo>
                  <a:lnTo>
                    <a:pt x="4807" y="0"/>
                  </a:lnTo>
                  <a:lnTo>
                    <a:pt x="4897" y="2"/>
                  </a:lnTo>
                  <a:lnTo>
                    <a:pt x="4986" y="8"/>
                  </a:lnTo>
                  <a:lnTo>
                    <a:pt x="5073" y="17"/>
                  </a:lnTo>
                  <a:lnTo>
                    <a:pt x="5161" y="30"/>
                  </a:lnTo>
                  <a:lnTo>
                    <a:pt x="5246" y="46"/>
                  </a:lnTo>
                  <a:lnTo>
                    <a:pt x="5329" y="67"/>
                  </a:lnTo>
                  <a:lnTo>
                    <a:pt x="5413" y="90"/>
                  </a:lnTo>
                  <a:lnTo>
                    <a:pt x="5494" y="116"/>
                  </a:lnTo>
                  <a:lnTo>
                    <a:pt x="5573" y="146"/>
                  </a:lnTo>
                  <a:lnTo>
                    <a:pt x="5652" y="179"/>
                  </a:lnTo>
                  <a:lnTo>
                    <a:pt x="5729" y="215"/>
                  </a:lnTo>
                  <a:lnTo>
                    <a:pt x="5803" y="254"/>
                  </a:lnTo>
                  <a:lnTo>
                    <a:pt x="5876" y="297"/>
                  </a:lnTo>
                  <a:lnTo>
                    <a:pt x="5947" y="341"/>
                  </a:lnTo>
                  <a:lnTo>
                    <a:pt x="6017" y="388"/>
                  </a:lnTo>
                  <a:lnTo>
                    <a:pt x="6084" y="439"/>
                  </a:lnTo>
                  <a:lnTo>
                    <a:pt x="6149" y="491"/>
                  </a:lnTo>
                  <a:lnTo>
                    <a:pt x="6211" y="547"/>
                  </a:lnTo>
                  <a:lnTo>
                    <a:pt x="6272" y="605"/>
                  </a:lnTo>
                  <a:lnTo>
                    <a:pt x="6330" y="664"/>
                  </a:lnTo>
                  <a:lnTo>
                    <a:pt x="6385" y="727"/>
                  </a:lnTo>
                  <a:lnTo>
                    <a:pt x="6439" y="791"/>
                  </a:lnTo>
                  <a:lnTo>
                    <a:pt x="6489" y="858"/>
                  </a:lnTo>
                  <a:lnTo>
                    <a:pt x="6538" y="927"/>
                  </a:lnTo>
                  <a:lnTo>
                    <a:pt x="6583" y="997"/>
                  </a:lnTo>
                  <a:lnTo>
                    <a:pt x="6625" y="1070"/>
                  </a:lnTo>
                  <a:lnTo>
                    <a:pt x="6664" y="1144"/>
                  </a:lnTo>
                  <a:lnTo>
                    <a:pt x="6701" y="1221"/>
                  </a:lnTo>
                  <a:lnTo>
                    <a:pt x="6735" y="1298"/>
                  </a:lnTo>
                  <a:lnTo>
                    <a:pt x="6765" y="1377"/>
                  </a:lnTo>
                  <a:lnTo>
                    <a:pt x="6793" y="1457"/>
                  </a:lnTo>
                  <a:lnTo>
                    <a:pt x="6817" y="1540"/>
                  </a:lnTo>
                  <a:lnTo>
                    <a:pt x="9508" y="1540"/>
                  </a:lnTo>
                  <a:lnTo>
                    <a:pt x="9522" y="1538"/>
                  </a:lnTo>
                  <a:lnTo>
                    <a:pt x="9531" y="1534"/>
                  </a:lnTo>
                  <a:lnTo>
                    <a:pt x="9537" y="1527"/>
                  </a:lnTo>
                  <a:lnTo>
                    <a:pt x="9542" y="1522"/>
                  </a:lnTo>
                  <a:lnTo>
                    <a:pt x="9547" y="1519"/>
                  </a:lnTo>
                  <a:lnTo>
                    <a:pt x="9555" y="1520"/>
                  </a:lnTo>
                  <a:lnTo>
                    <a:pt x="9567" y="1527"/>
                  </a:lnTo>
                  <a:lnTo>
                    <a:pt x="9584" y="1541"/>
                  </a:lnTo>
                  <a:lnTo>
                    <a:pt x="9595" y="1551"/>
                  </a:lnTo>
                  <a:lnTo>
                    <a:pt x="9602" y="1560"/>
                  </a:lnTo>
                  <a:lnTo>
                    <a:pt x="9607" y="1571"/>
                  </a:lnTo>
                  <a:lnTo>
                    <a:pt x="9611" y="1580"/>
                  </a:lnTo>
                  <a:lnTo>
                    <a:pt x="9612" y="1590"/>
                  </a:lnTo>
                  <a:lnTo>
                    <a:pt x="9612" y="1600"/>
                  </a:lnTo>
                  <a:lnTo>
                    <a:pt x="9608" y="1618"/>
                  </a:lnTo>
                  <a:lnTo>
                    <a:pt x="9600" y="1637"/>
                  </a:lnTo>
                  <a:lnTo>
                    <a:pt x="9588" y="1655"/>
                  </a:lnTo>
                  <a:lnTo>
                    <a:pt x="9565" y="1687"/>
                  </a:lnTo>
                  <a:lnTo>
                    <a:pt x="9548" y="1709"/>
                  </a:lnTo>
                  <a:lnTo>
                    <a:pt x="9522" y="1737"/>
                  </a:lnTo>
                  <a:lnTo>
                    <a:pt x="9490" y="1769"/>
                  </a:lnTo>
                  <a:lnTo>
                    <a:pt x="9448" y="1806"/>
                  </a:lnTo>
                  <a:lnTo>
                    <a:pt x="9400" y="1846"/>
                  </a:lnTo>
                  <a:lnTo>
                    <a:pt x="9344" y="1887"/>
                  </a:lnTo>
                  <a:lnTo>
                    <a:pt x="9281" y="1930"/>
                  </a:lnTo>
                  <a:lnTo>
                    <a:pt x="9210" y="1972"/>
                  </a:lnTo>
                  <a:lnTo>
                    <a:pt x="6407" y="19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5" name="Freeform 72"/>
            <p:cNvSpPr>
              <a:spLocks/>
            </p:cNvSpPr>
            <p:nvPr userDrawn="1"/>
          </p:nvSpPr>
          <p:spPr bwMode="auto">
            <a:xfrm>
              <a:off x="1209676" y="703263"/>
              <a:ext cx="463550" cy="79375"/>
            </a:xfrm>
            <a:custGeom>
              <a:avLst/>
              <a:gdLst>
                <a:gd name="T0" fmla="*/ 2225 w 2627"/>
                <a:gd name="T1" fmla="*/ 453 h 453"/>
                <a:gd name="T2" fmla="*/ 2295 w 2627"/>
                <a:gd name="T3" fmla="*/ 410 h 453"/>
                <a:gd name="T4" fmla="*/ 2359 w 2627"/>
                <a:gd name="T5" fmla="*/ 368 h 453"/>
                <a:gd name="T6" fmla="*/ 2415 w 2627"/>
                <a:gd name="T7" fmla="*/ 326 h 453"/>
                <a:gd name="T8" fmla="*/ 2464 w 2627"/>
                <a:gd name="T9" fmla="*/ 286 h 453"/>
                <a:gd name="T10" fmla="*/ 2505 w 2627"/>
                <a:gd name="T11" fmla="*/ 250 h 453"/>
                <a:gd name="T12" fmla="*/ 2538 w 2627"/>
                <a:gd name="T13" fmla="*/ 217 h 453"/>
                <a:gd name="T14" fmla="*/ 2563 w 2627"/>
                <a:gd name="T15" fmla="*/ 189 h 453"/>
                <a:gd name="T16" fmla="*/ 2580 w 2627"/>
                <a:gd name="T17" fmla="*/ 167 h 453"/>
                <a:gd name="T18" fmla="*/ 2604 w 2627"/>
                <a:gd name="T19" fmla="*/ 135 h 453"/>
                <a:gd name="T20" fmla="*/ 2615 w 2627"/>
                <a:gd name="T21" fmla="*/ 118 h 453"/>
                <a:gd name="T22" fmla="*/ 2623 w 2627"/>
                <a:gd name="T23" fmla="*/ 99 h 453"/>
                <a:gd name="T24" fmla="*/ 2625 w 2627"/>
                <a:gd name="T25" fmla="*/ 90 h 453"/>
                <a:gd name="T26" fmla="*/ 2627 w 2627"/>
                <a:gd name="T27" fmla="*/ 80 h 453"/>
                <a:gd name="T28" fmla="*/ 2627 w 2627"/>
                <a:gd name="T29" fmla="*/ 71 h 453"/>
                <a:gd name="T30" fmla="*/ 2625 w 2627"/>
                <a:gd name="T31" fmla="*/ 60 h 453"/>
                <a:gd name="T32" fmla="*/ 2622 w 2627"/>
                <a:gd name="T33" fmla="*/ 51 h 453"/>
                <a:gd name="T34" fmla="*/ 2617 w 2627"/>
                <a:gd name="T35" fmla="*/ 41 h 453"/>
                <a:gd name="T36" fmla="*/ 2609 w 2627"/>
                <a:gd name="T37" fmla="*/ 31 h 453"/>
                <a:gd name="T38" fmla="*/ 2599 w 2627"/>
                <a:gd name="T39" fmla="*/ 22 h 453"/>
                <a:gd name="T40" fmla="*/ 2582 w 2627"/>
                <a:gd name="T41" fmla="*/ 8 h 453"/>
                <a:gd name="T42" fmla="*/ 2570 w 2627"/>
                <a:gd name="T43" fmla="*/ 1 h 453"/>
                <a:gd name="T44" fmla="*/ 2563 w 2627"/>
                <a:gd name="T45" fmla="*/ 0 h 453"/>
                <a:gd name="T46" fmla="*/ 2557 w 2627"/>
                <a:gd name="T47" fmla="*/ 3 h 453"/>
                <a:gd name="T48" fmla="*/ 2552 w 2627"/>
                <a:gd name="T49" fmla="*/ 8 h 453"/>
                <a:gd name="T50" fmla="*/ 2546 w 2627"/>
                <a:gd name="T51" fmla="*/ 14 h 453"/>
                <a:gd name="T52" fmla="*/ 2537 w 2627"/>
                <a:gd name="T53" fmla="*/ 18 h 453"/>
                <a:gd name="T54" fmla="*/ 2523 w 2627"/>
                <a:gd name="T55" fmla="*/ 20 h 453"/>
                <a:gd name="T56" fmla="*/ 0 w 2627"/>
                <a:gd name="T57" fmla="*/ 20 h 453"/>
                <a:gd name="T58" fmla="*/ 25 w 2627"/>
                <a:gd name="T59" fmla="*/ 45 h 453"/>
                <a:gd name="T60" fmla="*/ 49 w 2627"/>
                <a:gd name="T61" fmla="*/ 71 h 453"/>
                <a:gd name="T62" fmla="*/ 2523 w 2627"/>
                <a:gd name="T63" fmla="*/ 71 h 453"/>
                <a:gd name="T64" fmla="*/ 2535 w 2627"/>
                <a:gd name="T65" fmla="*/ 69 h 453"/>
                <a:gd name="T66" fmla="*/ 2546 w 2627"/>
                <a:gd name="T67" fmla="*/ 71 h 453"/>
                <a:gd name="T68" fmla="*/ 2551 w 2627"/>
                <a:gd name="T69" fmla="*/ 72 h 453"/>
                <a:gd name="T70" fmla="*/ 2555 w 2627"/>
                <a:gd name="T71" fmla="*/ 75 h 453"/>
                <a:gd name="T72" fmla="*/ 2557 w 2627"/>
                <a:gd name="T73" fmla="*/ 78 h 453"/>
                <a:gd name="T74" fmla="*/ 2556 w 2627"/>
                <a:gd name="T75" fmla="*/ 84 h 453"/>
                <a:gd name="T76" fmla="*/ 2553 w 2627"/>
                <a:gd name="T77" fmla="*/ 92 h 453"/>
                <a:gd name="T78" fmla="*/ 2549 w 2627"/>
                <a:gd name="T79" fmla="*/ 99 h 453"/>
                <a:gd name="T80" fmla="*/ 2543 w 2627"/>
                <a:gd name="T81" fmla="*/ 106 h 453"/>
                <a:gd name="T82" fmla="*/ 2536 w 2627"/>
                <a:gd name="T83" fmla="*/ 111 h 453"/>
                <a:gd name="T84" fmla="*/ 2527 w 2627"/>
                <a:gd name="T85" fmla="*/ 115 h 453"/>
                <a:gd name="T86" fmla="*/ 2517 w 2627"/>
                <a:gd name="T87" fmla="*/ 118 h 453"/>
                <a:gd name="T88" fmla="*/ 2506 w 2627"/>
                <a:gd name="T89" fmla="*/ 120 h 453"/>
                <a:gd name="T90" fmla="*/ 2493 w 2627"/>
                <a:gd name="T91" fmla="*/ 120 h 453"/>
                <a:gd name="T92" fmla="*/ 89 w 2627"/>
                <a:gd name="T93" fmla="*/ 120 h 453"/>
                <a:gd name="T94" fmla="*/ 115 w 2627"/>
                <a:gd name="T95" fmla="*/ 158 h 453"/>
                <a:gd name="T96" fmla="*/ 139 w 2627"/>
                <a:gd name="T97" fmla="*/ 197 h 453"/>
                <a:gd name="T98" fmla="*/ 159 w 2627"/>
                <a:gd name="T99" fmla="*/ 237 h 453"/>
                <a:gd name="T100" fmla="*/ 177 w 2627"/>
                <a:gd name="T101" fmla="*/ 279 h 453"/>
                <a:gd name="T102" fmla="*/ 191 w 2627"/>
                <a:gd name="T103" fmla="*/ 321 h 453"/>
                <a:gd name="T104" fmla="*/ 204 w 2627"/>
                <a:gd name="T105" fmla="*/ 364 h 453"/>
                <a:gd name="T106" fmla="*/ 214 w 2627"/>
                <a:gd name="T107" fmla="*/ 408 h 453"/>
                <a:gd name="T108" fmla="*/ 221 w 2627"/>
                <a:gd name="T109" fmla="*/ 453 h 453"/>
                <a:gd name="T110" fmla="*/ 2225 w 2627"/>
                <a:gd name="T111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27" h="453">
                  <a:moveTo>
                    <a:pt x="2225" y="453"/>
                  </a:moveTo>
                  <a:lnTo>
                    <a:pt x="2295" y="410"/>
                  </a:lnTo>
                  <a:lnTo>
                    <a:pt x="2359" y="368"/>
                  </a:lnTo>
                  <a:lnTo>
                    <a:pt x="2415" y="326"/>
                  </a:lnTo>
                  <a:lnTo>
                    <a:pt x="2464" y="286"/>
                  </a:lnTo>
                  <a:lnTo>
                    <a:pt x="2505" y="250"/>
                  </a:lnTo>
                  <a:lnTo>
                    <a:pt x="2538" y="217"/>
                  </a:lnTo>
                  <a:lnTo>
                    <a:pt x="2563" y="189"/>
                  </a:lnTo>
                  <a:lnTo>
                    <a:pt x="2580" y="167"/>
                  </a:lnTo>
                  <a:lnTo>
                    <a:pt x="2604" y="135"/>
                  </a:lnTo>
                  <a:lnTo>
                    <a:pt x="2615" y="118"/>
                  </a:lnTo>
                  <a:lnTo>
                    <a:pt x="2623" y="99"/>
                  </a:lnTo>
                  <a:lnTo>
                    <a:pt x="2625" y="90"/>
                  </a:lnTo>
                  <a:lnTo>
                    <a:pt x="2627" y="80"/>
                  </a:lnTo>
                  <a:lnTo>
                    <a:pt x="2627" y="71"/>
                  </a:lnTo>
                  <a:lnTo>
                    <a:pt x="2625" y="60"/>
                  </a:lnTo>
                  <a:lnTo>
                    <a:pt x="2622" y="51"/>
                  </a:lnTo>
                  <a:lnTo>
                    <a:pt x="2617" y="41"/>
                  </a:lnTo>
                  <a:lnTo>
                    <a:pt x="2609" y="31"/>
                  </a:lnTo>
                  <a:lnTo>
                    <a:pt x="2599" y="22"/>
                  </a:lnTo>
                  <a:lnTo>
                    <a:pt x="2582" y="8"/>
                  </a:lnTo>
                  <a:lnTo>
                    <a:pt x="2570" y="1"/>
                  </a:lnTo>
                  <a:lnTo>
                    <a:pt x="2563" y="0"/>
                  </a:lnTo>
                  <a:lnTo>
                    <a:pt x="2557" y="3"/>
                  </a:lnTo>
                  <a:lnTo>
                    <a:pt x="2552" y="8"/>
                  </a:lnTo>
                  <a:lnTo>
                    <a:pt x="2546" y="14"/>
                  </a:lnTo>
                  <a:lnTo>
                    <a:pt x="2537" y="18"/>
                  </a:lnTo>
                  <a:lnTo>
                    <a:pt x="2523" y="20"/>
                  </a:lnTo>
                  <a:lnTo>
                    <a:pt x="0" y="20"/>
                  </a:lnTo>
                  <a:lnTo>
                    <a:pt x="25" y="45"/>
                  </a:lnTo>
                  <a:lnTo>
                    <a:pt x="49" y="71"/>
                  </a:lnTo>
                  <a:lnTo>
                    <a:pt x="2523" y="71"/>
                  </a:lnTo>
                  <a:lnTo>
                    <a:pt x="2535" y="69"/>
                  </a:lnTo>
                  <a:lnTo>
                    <a:pt x="2546" y="71"/>
                  </a:lnTo>
                  <a:lnTo>
                    <a:pt x="2551" y="72"/>
                  </a:lnTo>
                  <a:lnTo>
                    <a:pt x="2555" y="75"/>
                  </a:lnTo>
                  <a:lnTo>
                    <a:pt x="2557" y="78"/>
                  </a:lnTo>
                  <a:lnTo>
                    <a:pt x="2556" y="84"/>
                  </a:lnTo>
                  <a:lnTo>
                    <a:pt x="2553" y="92"/>
                  </a:lnTo>
                  <a:lnTo>
                    <a:pt x="2549" y="99"/>
                  </a:lnTo>
                  <a:lnTo>
                    <a:pt x="2543" y="106"/>
                  </a:lnTo>
                  <a:lnTo>
                    <a:pt x="2536" y="111"/>
                  </a:lnTo>
                  <a:lnTo>
                    <a:pt x="2527" y="115"/>
                  </a:lnTo>
                  <a:lnTo>
                    <a:pt x="2517" y="118"/>
                  </a:lnTo>
                  <a:lnTo>
                    <a:pt x="2506" y="120"/>
                  </a:lnTo>
                  <a:lnTo>
                    <a:pt x="2493" y="120"/>
                  </a:lnTo>
                  <a:lnTo>
                    <a:pt x="89" y="120"/>
                  </a:lnTo>
                  <a:lnTo>
                    <a:pt x="115" y="158"/>
                  </a:lnTo>
                  <a:lnTo>
                    <a:pt x="139" y="197"/>
                  </a:lnTo>
                  <a:lnTo>
                    <a:pt x="159" y="237"/>
                  </a:lnTo>
                  <a:lnTo>
                    <a:pt x="177" y="279"/>
                  </a:lnTo>
                  <a:lnTo>
                    <a:pt x="191" y="321"/>
                  </a:lnTo>
                  <a:lnTo>
                    <a:pt x="204" y="364"/>
                  </a:lnTo>
                  <a:lnTo>
                    <a:pt x="214" y="408"/>
                  </a:lnTo>
                  <a:lnTo>
                    <a:pt x="221" y="453"/>
                  </a:lnTo>
                  <a:lnTo>
                    <a:pt x="2225" y="4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6" name="Freeform 73"/>
            <p:cNvSpPr>
              <a:spLocks/>
            </p:cNvSpPr>
            <p:nvPr userDrawn="1"/>
          </p:nvSpPr>
          <p:spPr bwMode="auto">
            <a:xfrm>
              <a:off x="915988" y="788988"/>
              <a:ext cx="666750" cy="296863"/>
            </a:xfrm>
            <a:custGeom>
              <a:avLst/>
              <a:gdLst>
                <a:gd name="T0" fmla="*/ 3672 w 3782"/>
                <a:gd name="T1" fmla="*/ 117 h 1686"/>
                <a:gd name="T2" fmla="*/ 3699 w 3782"/>
                <a:gd name="T3" fmla="*/ 105 h 1686"/>
                <a:gd name="T4" fmla="*/ 3712 w 3782"/>
                <a:gd name="T5" fmla="*/ 83 h 1686"/>
                <a:gd name="T6" fmla="*/ 3706 w 3782"/>
                <a:gd name="T7" fmla="*/ 71 h 1686"/>
                <a:gd name="T8" fmla="*/ 3678 w 3782"/>
                <a:gd name="T9" fmla="*/ 70 h 1686"/>
                <a:gd name="T10" fmla="*/ 3678 w 3782"/>
                <a:gd name="T11" fmla="*/ 19 h 1686"/>
                <a:gd name="T12" fmla="*/ 3707 w 3782"/>
                <a:gd name="T13" fmla="*/ 8 h 1686"/>
                <a:gd name="T14" fmla="*/ 3725 w 3782"/>
                <a:gd name="T15" fmla="*/ 1 h 1686"/>
                <a:gd name="T16" fmla="*/ 3764 w 3782"/>
                <a:gd name="T17" fmla="*/ 31 h 1686"/>
                <a:gd name="T18" fmla="*/ 3781 w 3782"/>
                <a:gd name="T19" fmla="*/ 60 h 1686"/>
                <a:gd name="T20" fmla="*/ 3778 w 3782"/>
                <a:gd name="T21" fmla="*/ 99 h 1686"/>
                <a:gd name="T22" fmla="*/ 3735 w 3782"/>
                <a:gd name="T23" fmla="*/ 168 h 1686"/>
                <a:gd name="T24" fmla="*/ 3659 w 3782"/>
                <a:gd name="T25" fmla="*/ 249 h 1686"/>
                <a:gd name="T26" fmla="*/ 3513 w 3782"/>
                <a:gd name="T27" fmla="*/ 367 h 1686"/>
                <a:gd name="T28" fmla="*/ 3380 w 3782"/>
                <a:gd name="T29" fmla="*/ 452 h 1686"/>
                <a:gd name="T30" fmla="*/ 1847 w 3782"/>
                <a:gd name="T31" fmla="*/ 536 h 1686"/>
                <a:gd name="T32" fmla="*/ 1774 w 3782"/>
                <a:gd name="T33" fmla="*/ 687 h 1686"/>
                <a:gd name="T34" fmla="*/ 1660 w 3782"/>
                <a:gd name="T35" fmla="*/ 856 h 1686"/>
                <a:gd name="T36" fmla="*/ 1540 w 3782"/>
                <a:gd name="T37" fmla="*/ 1002 h 1686"/>
                <a:gd name="T38" fmla="*/ 1408 w 3782"/>
                <a:gd name="T39" fmla="*/ 1136 h 1686"/>
                <a:gd name="T40" fmla="*/ 1263 w 3782"/>
                <a:gd name="T41" fmla="*/ 1257 h 1686"/>
                <a:gd name="T42" fmla="*/ 1108 w 3782"/>
                <a:gd name="T43" fmla="*/ 1367 h 1686"/>
                <a:gd name="T44" fmla="*/ 943 w 3782"/>
                <a:gd name="T45" fmla="*/ 1460 h 1686"/>
                <a:gd name="T46" fmla="*/ 769 w 3782"/>
                <a:gd name="T47" fmla="*/ 1540 h 1686"/>
                <a:gd name="T48" fmla="*/ 587 w 3782"/>
                <a:gd name="T49" fmla="*/ 1602 h 1686"/>
                <a:gd name="T50" fmla="*/ 398 w 3782"/>
                <a:gd name="T51" fmla="*/ 1648 h 1686"/>
                <a:gd name="T52" fmla="*/ 201 w 3782"/>
                <a:gd name="T53" fmla="*/ 1677 h 1686"/>
                <a:gd name="T54" fmla="*/ 0 w 3782"/>
                <a:gd name="T55" fmla="*/ 1686 h 1686"/>
                <a:gd name="T56" fmla="*/ 131 w 3782"/>
                <a:gd name="T57" fmla="*/ 1625 h 1686"/>
                <a:gd name="T58" fmla="*/ 324 w 3782"/>
                <a:gd name="T59" fmla="*/ 1603 h 1686"/>
                <a:gd name="T60" fmla="*/ 510 w 3782"/>
                <a:gd name="T61" fmla="*/ 1564 h 1686"/>
                <a:gd name="T62" fmla="*/ 690 w 3782"/>
                <a:gd name="T63" fmla="*/ 1509 h 1686"/>
                <a:gd name="T64" fmla="*/ 862 w 3782"/>
                <a:gd name="T65" fmla="*/ 1437 h 1686"/>
                <a:gd name="T66" fmla="*/ 1025 w 3782"/>
                <a:gd name="T67" fmla="*/ 1350 h 1686"/>
                <a:gd name="T68" fmla="*/ 1179 w 3782"/>
                <a:gd name="T69" fmla="*/ 1249 h 1686"/>
                <a:gd name="T70" fmla="*/ 1323 w 3782"/>
                <a:gd name="T71" fmla="*/ 1135 h 1686"/>
                <a:gd name="T72" fmla="*/ 1456 w 3782"/>
                <a:gd name="T73" fmla="*/ 1008 h 1686"/>
                <a:gd name="T74" fmla="*/ 1577 w 3782"/>
                <a:gd name="T75" fmla="*/ 870 h 1686"/>
                <a:gd name="T76" fmla="*/ 1685 w 3782"/>
                <a:gd name="T77" fmla="*/ 721 h 1686"/>
                <a:gd name="T78" fmla="*/ 1788 w 3782"/>
                <a:gd name="T79" fmla="*/ 527 h 1686"/>
                <a:gd name="T80" fmla="*/ 1833 w 3782"/>
                <a:gd name="T81" fmla="*/ 408 h 1686"/>
                <a:gd name="T82" fmla="*/ 1868 w 3782"/>
                <a:gd name="T83" fmla="*/ 283 h 1686"/>
                <a:gd name="T84" fmla="*/ 1887 w 3782"/>
                <a:gd name="T85" fmla="*/ 160 h 1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82" h="1686">
                  <a:moveTo>
                    <a:pt x="3648" y="120"/>
                  </a:moveTo>
                  <a:lnTo>
                    <a:pt x="3660" y="119"/>
                  </a:lnTo>
                  <a:lnTo>
                    <a:pt x="3672" y="117"/>
                  </a:lnTo>
                  <a:lnTo>
                    <a:pt x="3682" y="114"/>
                  </a:lnTo>
                  <a:lnTo>
                    <a:pt x="3690" y="110"/>
                  </a:lnTo>
                  <a:lnTo>
                    <a:pt x="3699" y="105"/>
                  </a:lnTo>
                  <a:lnTo>
                    <a:pt x="3704" y="99"/>
                  </a:lnTo>
                  <a:lnTo>
                    <a:pt x="3709" y="91"/>
                  </a:lnTo>
                  <a:lnTo>
                    <a:pt x="3712" y="83"/>
                  </a:lnTo>
                  <a:lnTo>
                    <a:pt x="3712" y="78"/>
                  </a:lnTo>
                  <a:lnTo>
                    <a:pt x="3710" y="74"/>
                  </a:lnTo>
                  <a:lnTo>
                    <a:pt x="3706" y="71"/>
                  </a:lnTo>
                  <a:lnTo>
                    <a:pt x="3701" y="70"/>
                  </a:lnTo>
                  <a:lnTo>
                    <a:pt x="3689" y="70"/>
                  </a:lnTo>
                  <a:lnTo>
                    <a:pt x="3678" y="70"/>
                  </a:lnTo>
                  <a:lnTo>
                    <a:pt x="1891" y="70"/>
                  </a:lnTo>
                  <a:lnTo>
                    <a:pt x="1889" y="19"/>
                  </a:lnTo>
                  <a:lnTo>
                    <a:pt x="3678" y="19"/>
                  </a:lnTo>
                  <a:lnTo>
                    <a:pt x="3691" y="18"/>
                  </a:lnTo>
                  <a:lnTo>
                    <a:pt x="3701" y="13"/>
                  </a:lnTo>
                  <a:lnTo>
                    <a:pt x="3707" y="8"/>
                  </a:lnTo>
                  <a:lnTo>
                    <a:pt x="3712" y="3"/>
                  </a:lnTo>
                  <a:lnTo>
                    <a:pt x="3717" y="0"/>
                  </a:lnTo>
                  <a:lnTo>
                    <a:pt x="3725" y="1"/>
                  </a:lnTo>
                  <a:lnTo>
                    <a:pt x="3737" y="7"/>
                  </a:lnTo>
                  <a:lnTo>
                    <a:pt x="3754" y="21"/>
                  </a:lnTo>
                  <a:lnTo>
                    <a:pt x="3764" y="31"/>
                  </a:lnTo>
                  <a:lnTo>
                    <a:pt x="3772" y="41"/>
                  </a:lnTo>
                  <a:lnTo>
                    <a:pt x="3777" y="50"/>
                  </a:lnTo>
                  <a:lnTo>
                    <a:pt x="3781" y="60"/>
                  </a:lnTo>
                  <a:lnTo>
                    <a:pt x="3782" y="70"/>
                  </a:lnTo>
                  <a:lnTo>
                    <a:pt x="3782" y="79"/>
                  </a:lnTo>
                  <a:lnTo>
                    <a:pt x="3778" y="99"/>
                  </a:lnTo>
                  <a:lnTo>
                    <a:pt x="3770" y="117"/>
                  </a:lnTo>
                  <a:lnTo>
                    <a:pt x="3758" y="135"/>
                  </a:lnTo>
                  <a:lnTo>
                    <a:pt x="3735" y="168"/>
                  </a:lnTo>
                  <a:lnTo>
                    <a:pt x="3718" y="188"/>
                  </a:lnTo>
                  <a:lnTo>
                    <a:pt x="3692" y="216"/>
                  </a:lnTo>
                  <a:lnTo>
                    <a:pt x="3659" y="249"/>
                  </a:lnTo>
                  <a:lnTo>
                    <a:pt x="3618" y="286"/>
                  </a:lnTo>
                  <a:lnTo>
                    <a:pt x="3570" y="325"/>
                  </a:lnTo>
                  <a:lnTo>
                    <a:pt x="3513" y="367"/>
                  </a:lnTo>
                  <a:lnTo>
                    <a:pt x="3451" y="410"/>
                  </a:lnTo>
                  <a:lnTo>
                    <a:pt x="3416" y="431"/>
                  </a:lnTo>
                  <a:lnTo>
                    <a:pt x="3380" y="452"/>
                  </a:lnTo>
                  <a:lnTo>
                    <a:pt x="1878" y="452"/>
                  </a:lnTo>
                  <a:lnTo>
                    <a:pt x="1863" y="495"/>
                  </a:lnTo>
                  <a:lnTo>
                    <a:pt x="1847" y="536"/>
                  </a:lnTo>
                  <a:lnTo>
                    <a:pt x="1829" y="575"/>
                  </a:lnTo>
                  <a:lnTo>
                    <a:pt x="1812" y="615"/>
                  </a:lnTo>
                  <a:lnTo>
                    <a:pt x="1774" y="687"/>
                  </a:lnTo>
                  <a:lnTo>
                    <a:pt x="1733" y="753"/>
                  </a:lnTo>
                  <a:lnTo>
                    <a:pt x="1698" y="805"/>
                  </a:lnTo>
                  <a:lnTo>
                    <a:pt x="1660" y="856"/>
                  </a:lnTo>
                  <a:lnTo>
                    <a:pt x="1622" y="906"/>
                  </a:lnTo>
                  <a:lnTo>
                    <a:pt x="1581" y="955"/>
                  </a:lnTo>
                  <a:lnTo>
                    <a:pt x="1540" y="1002"/>
                  </a:lnTo>
                  <a:lnTo>
                    <a:pt x="1497" y="1048"/>
                  </a:lnTo>
                  <a:lnTo>
                    <a:pt x="1453" y="1093"/>
                  </a:lnTo>
                  <a:lnTo>
                    <a:pt x="1408" y="1136"/>
                  </a:lnTo>
                  <a:lnTo>
                    <a:pt x="1360" y="1178"/>
                  </a:lnTo>
                  <a:lnTo>
                    <a:pt x="1312" y="1218"/>
                  </a:lnTo>
                  <a:lnTo>
                    <a:pt x="1263" y="1257"/>
                  </a:lnTo>
                  <a:lnTo>
                    <a:pt x="1212" y="1295"/>
                  </a:lnTo>
                  <a:lnTo>
                    <a:pt x="1160" y="1331"/>
                  </a:lnTo>
                  <a:lnTo>
                    <a:pt x="1108" y="1367"/>
                  </a:lnTo>
                  <a:lnTo>
                    <a:pt x="1054" y="1399"/>
                  </a:lnTo>
                  <a:lnTo>
                    <a:pt x="999" y="1430"/>
                  </a:lnTo>
                  <a:lnTo>
                    <a:pt x="943" y="1460"/>
                  </a:lnTo>
                  <a:lnTo>
                    <a:pt x="886" y="1488"/>
                  </a:lnTo>
                  <a:lnTo>
                    <a:pt x="828" y="1515"/>
                  </a:lnTo>
                  <a:lnTo>
                    <a:pt x="769" y="1540"/>
                  </a:lnTo>
                  <a:lnTo>
                    <a:pt x="710" y="1562"/>
                  </a:lnTo>
                  <a:lnTo>
                    <a:pt x="649" y="1583"/>
                  </a:lnTo>
                  <a:lnTo>
                    <a:pt x="587" y="1602"/>
                  </a:lnTo>
                  <a:lnTo>
                    <a:pt x="524" y="1620"/>
                  </a:lnTo>
                  <a:lnTo>
                    <a:pt x="462" y="1634"/>
                  </a:lnTo>
                  <a:lnTo>
                    <a:pt x="398" y="1648"/>
                  </a:lnTo>
                  <a:lnTo>
                    <a:pt x="333" y="1660"/>
                  </a:lnTo>
                  <a:lnTo>
                    <a:pt x="267" y="1669"/>
                  </a:lnTo>
                  <a:lnTo>
                    <a:pt x="201" y="1677"/>
                  </a:lnTo>
                  <a:lnTo>
                    <a:pt x="135" y="1682"/>
                  </a:lnTo>
                  <a:lnTo>
                    <a:pt x="67" y="1685"/>
                  </a:lnTo>
                  <a:lnTo>
                    <a:pt x="0" y="1686"/>
                  </a:lnTo>
                  <a:lnTo>
                    <a:pt x="0" y="1629"/>
                  </a:lnTo>
                  <a:lnTo>
                    <a:pt x="65" y="1628"/>
                  </a:lnTo>
                  <a:lnTo>
                    <a:pt x="131" y="1625"/>
                  </a:lnTo>
                  <a:lnTo>
                    <a:pt x="196" y="1620"/>
                  </a:lnTo>
                  <a:lnTo>
                    <a:pt x="260" y="1613"/>
                  </a:lnTo>
                  <a:lnTo>
                    <a:pt x="324" y="1603"/>
                  </a:lnTo>
                  <a:lnTo>
                    <a:pt x="387" y="1592"/>
                  </a:lnTo>
                  <a:lnTo>
                    <a:pt x="449" y="1579"/>
                  </a:lnTo>
                  <a:lnTo>
                    <a:pt x="510" y="1564"/>
                  </a:lnTo>
                  <a:lnTo>
                    <a:pt x="571" y="1547"/>
                  </a:lnTo>
                  <a:lnTo>
                    <a:pt x="630" y="1528"/>
                  </a:lnTo>
                  <a:lnTo>
                    <a:pt x="690" y="1509"/>
                  </a:lnTo>
                  <a:lnTo>
                    <a:pt x="748" y="1486"/>
                  </a:lnTo>
                  <a:lnTo>
                    <a:pt x="805" y="1462"/>
                  </a:lnTo>
                  <a:lnTo>
                    <a:pt x="862" y="1437"/>
                  </a:lnTo>
                  <a:lnTo>
                    <a:pt x="918" y="1410"/>
                  </a:lnTo>
                  <a:lnTo>
                    <a:pt x="971" y="1380"/>
                  </a:lnTo>
                  <a:lnTo>
                    <a:pt x="1025" y="1350"/>
                  </a:lnTo>
                  <a:lnTo>
                    <a:pt x="1077" y="1318"/>
                  </a:lnTo>
                  <a:lnTo>
                    <a:pt x="1129" y="1284"/>
                  </a:lnTo>
                  <a:lnTo>
                    <a:pt x="1179" y="1249"/>
                  </a:lnTo>
                  <a:lnTo>
                    <a:pt x="1228" y="1212"/>
                  </a:lnTo>
                  <a:lnTo>
                    <a:pt x="1276" y="1174"/>
                  </a:lnTo>
                  <a:lnTo>
                    <a:pt x="1323" y="1135"/>
                  </a:lnTo>
                  <a:lnTo>
                    <a:pt x="1368" y="1094"/>
                  </a:lnTo>
                  <a:lnTo>
                    <a:pt x="1413" y="1051"/>
                  </a:lnTo>
                  <a:lnTo>
                    <a:pt x="1456" y="1008"/>
                  </a:lnTo>
                  <a:lnTo>
                    <a:pt x="1497" y="964"/>
                  </a:lnTo>
                  <a:lnTo>
                    <a:pt x="1538" y="917"/>
                  </a:lnTo>
                  <a:lnTo>
                    <a:pt x="1577" y="870"/>
                  </a:lnTo>
                  <a:lnTo>
                    <a:pt x="1614" y="822"/>
                  </a:lnTo>
                  <a:lnTo>
                    <a:pt x="1650" y="772"/>
                  </a:lnTo>
                  <a:lnTo>
                    <a:pt x="1685" y="721"/>
                  </a:lnTo>
                  <a:lnTo>
                    <a:pt x="1721" y="662"/>
                  </a:lnTo>
                  <a:lnTo>
                    <a:pt x="1756" y="597"/>
                  </a:lnTo>
                  <a:lnTo>
                    <a:pt x="1788" y="527"/>
                  </a:lnTo>
                  <a:lnTo>
                    <a:pt x="1817" y="452"/>
                  </a:lnTo>
                  <a:lnTo>
                    <a:pt x="1818" y="450"/>
                  </a:lnTo>
                  <a:lnTo>
                    <a:pt x="1833" y="408"/>
                  </a:lnTo>
                  <a:lnTo>
                    <a:pt x="1846" y="366"/>
                  </a:lnTo>
                  <a:lnTo>
                    <a:pt x="1857" y="324"/>
                  </a:lnTo>
                  <a:lnTo>
                    <a:pt x="1868" y="283"/>
                  </a:lnTo>
                  <a:lnTo>
                    <a:pt x="1876" y="242"/>
                  </a:lnTo>
                  <a:lnTo>
                    <a:pt x="1882" y="201"/>
                  </a:lnTo>
                  <a:lnTo>
                    <a:pt x="1887" y="160"/>
                  </a:lnTo>
                  <a:lnTo>
                    <a:pt x="1889" y="120"/>
                  </a:lnTo>
                  <a:lnTo>
                    <a:pt x="3648" y="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7" name="Freeform 74"/>
            <p:cNvSpPr>
              <a:spLocks noEditPoints="1"/>
            </p:cNvSpPr>
            <p:nvPr userDrawn="1"/>
          </p:nvSpPr>
          <p:spPr bwMode="auto">
            <a:xfrm>
              <a:off x="265113" y="942976"/>
              <a:ext cx="125413" cy="119063"/>
            </a:xfrm>
            <a:custGeom>
              <a:avLst/>
              <a:gdLst>
                <a:gd name="T0" fmla="*/ 124 w 710"/>
                <a:gd name="T1" fmla="*/ 254 h 676"/>
                <a:gd name="T2" fmla="*/ 271 w 710"/>
                <a:gd name="T3" fmla="*/ 572 h 676"/>
                <a:gd name="T4" fmla="*/ 630 w 710"/>
                <a:gd name="T5" fmla="*/ 389 h 676"/>
                <a:gd name="T6" fmla="*/ 470 w 710"/>
                <a:gd name="T7" fmla="*/ 78 h 676"/>
                <a:gd name="T8" fmla="*/ 124 w 710"/>
                <a:gd name="T9" fmla="*/ 254 h 676"/>
                <a:gd name="T10" fmla="*/ 26 w 710"/>
                <a:gd name="T11" fmla="*/ 295 h 676"/>
                <a:gd name="T12" fmla="*/ 0 w 710"/>
                <a:gd name="T13" fmla="*/ 244 h 676"/>
                <a:gd name="T14" fmla="*/ 502 w 710"/>
                <a:gd name="T15" fmla="*/ 0 h 676"/>
                <a:gd name="T16" fmla="*/ 710 w 710"/>
                <a:gd name="T17" fmla="*/ 426 h 676"/>
                <a:gd name="T18" fmla="*/ 205 w 710"/>
                <a:gd name="T19" fmla="*/ 676 h 676"/>
                <a:gd name="T20" fmla="*/ 183 w 710"/>
                <a:gd name="T21" fmla="*/ 628 h 676"/>
                <a:gd name="T22" fmla="*/ 217 w 710"/>
                <a:gd name="T23" fmla="*/ 599 h 676"/>
                <a:gd name="T24" fmla="*/ 65 w 710"/>
                <a:gd name="T25" fmla="*/ 287 h 676"/>
                <a:gd name="T26" fmla="*/ 26 w 710"/>
                <a:gd name="T27" fmla="*/ 295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0" h="676">
                  <a:moveTo>
                    <a:pt x="124" y="254"/>
                  </a:moveTo>
                  <a:lnTo>
                    <a:pt x="271" y="572"/>
                  </a:lnTo>
                  <a:lnTo>
                    <a:pt x="630" y="389"/>
                  </a:lnTo>
                  <a:lnTo>
                    <a:pt x="470" y="78"/>
                  </a:lnTo>
                  <a:lnTo>
                    <a:pt x="124" y="254"/>
                  </a:lnTo>
                  <a:close/>
                  <a:moveTo>
                    <a:pt x="26" y="295"/>
                  </a:moveTo>
                  <a:lnTo>
                    <a:pt x="0" y="244"/>
                  </a:lnTo>
                  <a:lnTo>
                    <a:pt x="502" y="0"/>
                  </a:lnTo>
                  <a:lnTo>
                    <a:pt x="710" y="426"/>
                  </a:lnTo>
                  <a:lnTo>
                    <a:pt x="205" y="676"/>
                  </a:lnTo>
                  <a:lnTo>
                    <a:pt x="183" y="628"/>
                  </a:lnTo>
                  <a:lnTo>
                    <a:pt x="217" y="599"/>
                  </a:lnTo>
                  <a:lnTo>
                    <a:pt x="65" y="287"/>
                  </a:lnTo>
                  <a:lnTo>
                    <a:pt x="26" y="2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8" name="Freeform 75"/>
            <p:cNvSpPr>
              <a:spLocks/>
            </p:cNvSpPr>
            <p:nvPr userDrawn="1"/>
          </p:nvSpPr>
          <p:spPr bwMode="auto">
            <a:xfrm>
              <a:off x="293688" y="965201"/>
              <a:ext cx="73025" cy="73025"/>
            </a:xfrm>
            <a:custGeom>
              <a:avLst/>
              <a:gdLst>
                <a:gd name="T0" fmla="*/ 0 w 416"/>
                <a:gd name="T1" fmla="*/ 129 h 408"/>
                <a:gd name="T2" fmla="*/ 40 w 416"/>
                <a:gd name="T3" fmla="*/ 101 h 408"/>
                <a:gd name="T4" fmla="*/ 103 w 416"/>
                <a:gd name="T5" fmla="*/ 219 h 408"/>
                <a:gd name="T6" fmla="*/ 182 w 416"/>
                <a:gd name="T7" fmla="*/ 183 h 408"/>
                <a:gd name="T8" fmla="*/ 138 w 416"/>
                <a:gd name="T9" fmla="*/ 87 h 408"/>
                <a:gd name="T10" fmla="*/ 188 w 416"/>
                <a:gd name="T11" fmla="*/ 64 h 408"/>
                <a:gd name="T12" fmla="*/ 235 w 416"/>
                <a:gd name="T13" fmla="*/ 146 h 408"/>
                <a:gd name="T14" fmla="*/ 290 w 416"/>
                <a:gd name="T15" fmla="*/ 131 h 408"/>
                <a:gd name="T16" fmla="*/ 235 w 416"/>
                <a:gd name="T17" fmla="*/ 22 h 408"/>
                <a:gd name="T18" fmla="*/ 287 w 416"/>
                <a:gd name="T19" fmla="*/ 0 h 408"/>
                <a:gd name="T20" fmla="*/ 416 w 416"/>
                <a:gd name="T21" fmla="*/ 254 h 408"/>
                <a:gd name="T22" fmla="*/ 373 w 416"/>
                <a:gd name="T23" fmla="*/ 284 h 408"/>
                <a:gd name="T24" fmla="*/ 316 w 416"/>
                <a:gd name="T25" fmla="*/ 193 h 408"/>
                <a:gd name="T26" fmla="*/ 263 w 416"/>
                <a:gd name="T27" fmla="*/ 211 h 408"/>
                <a:gd name="T28" fmla="*/ 306 w 416"/>
                <a:gd name="T29" fmla="*/ 298 h 408"/>
                <a:gd name="T30" fmla="*/ 269 w 416"/>
                <a:gd name="T31" fmla="*/ 325 h 408"/>
                <a:gd name="T32" fmla="*/ 206 w 416"/>
                <a:gd name="T33" fmla="*/ 248 h 408"/>
                <a:gd name="T34" fmla="*/ 142 w 416"/>
                <a:gd name="T35" fmla="*/ 270 h 408"/>
                <a:gd name="T36" fmla="*/ 184 w 416"/>
                <a:gd name="T37" fmla="*/ 371 h 408"/>
                <a:gd name="T38" fmla="*/ 176 w 416"/>
                <a:gd name="T39" fmla="*/ 401 h 408"/>
                <a:gd name="T40" fmla="*/ 140 w 416"/>
                <a:gd name="T41" fmla="*/ 408 h 408"/>
                <a:gd name="T42" fmla="*/ 0 w 416"/>
                <a:gd name="T43" fmla="*/ 129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16" h="408">
                  <a:moveTo>
                    <a:pt x="0" y="129"/>
                  </a:moveTo>
                  <a:lnTo>
                    <a:pt x="40" y="101"/>
                  </a:lnTo>
                  <a:lnTo>
                    <a:pt x="103" y="219"/>
                  </a:lnTo>
                  <a:lnTo>
                    <a:pt x="182" y="183"/>
                  </a:lnTo>
                  <a:lnTo>
                    <a:pt x="138" y="87"/>
                  </a:lnTo>
                  <a:lnTo>
                    <a:pt x="188" y="64"/>
                  </a:lnTo>
                  <a:lnTo>
                    <a:pt x="235" y="146"/>
                  </a:lnTo>
                  <a:lnTo>
                    <a:pt x="290" y="131"/>
                  </a:lnTo>
                  <a:lnTo>
                    <a:pt x="235" y="22"/>
                  </a:lnTo>
                  <a:lnTo>
                    <a:pt x="287" y="0"/>
                  </a:lnTo>
                  <a:lnTo>
                    <a:pt x="416" y="254"/>
                  </a:lnTo>
                  <a:lnTo>
                    <a:pt x="373" y="284"/>
                  </a:lnTo>
                  <a:lnTo>
                    <a:pt x="316" y="193"/>
                  </a:lnTo>
                  <a:lnTo>
                    <a:pt x="263" y="211"/>
                  </a:lnTo>
                  <a:lnTo>
                    <a:pt x="306" y="298"/>
                  </a:lnTo>
                  <a:lnTo>
                    <a:pt x="269" y="325"/>
                  </a:lnTo>
                  <a:lnTo>
                    <a:pt x="206" y="248"/>
                  </a:lnTo>
                  <a:lnTo>
                    <a:pt x="142" y="270"/>
                  </a:lnTo>
                  <a:lnTo>
                    <a:pt x="184" y="371"/>
                  </a:lnTo>
                  <a:lnTo>
                    <a:pt x="176" y="401"/>
                  </a:lnTo>
                  <a:lnTo>
                    <a:pt x="140" y="408"/>
                  </a:lnTo>
                  <a:lnTo>
                    <a:pt x="0" y="1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9" name="Freeform 76"/>
            <p:cNvSpPr>
              <a:spLocks/>
            </p:cNvSpPr>
            <p:nvPr userDrawn="1"/>
          </p:nvSpPr>
          <p:spPr bwMode="auto">
            <a:xfrm>
              <a:off x="323851" y="1012826"/>
              <a:ext cx="11113" cy="11113"/>
            </a:xfrm>
            <a:custGeom>
              <a:avLst/>
              <a:gdLst>
                <a:gd name="T0" fmla="*/ 1 w 64"/>
                <a:gd name="T1" fmla="*/ 21 h 59"/>
                <a:gd name="T2" fmla="*/ 0 w 64"/>
                <a:gd name="T3" fmla="*/ 44 h 59"/>
                <a:gd name="T4" fmla="*/ 36 w 64"/>
                <a:gd name="T5" fmla="*/ 59 h 59"/>
                <a:gd name="T6" fmla="*/ 64 w 64"/>
                <a:gd name="T7" fmla="*/ 18 h 59"/>
                <a:gd name="T8" fmla="*/ 45 w 64"/>
                <a:gd name="T9" fmla="*/ 4 h 59"/>
                <a:gd name="T10" fmla="*/ 29 w 64"/>
                <a:gd name="T11" fmla="*/ 0 h 59"/>
                <a:gd name="T12" fmla="*/ 1 w 64"/>
                <a:gd name="T13" fmla="*/ 2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59">
                  <a:moveTo>
                    <a:pt x="1" y="21"/>
                  </a:moveTo>
                  <a:lnTo>
                    <a:pt x="0" y="44"/>
                  </a:lnTo>
                  <a:lnTo>
                    <a:pt x="36" y="59"/>
                  </a:lnTo>
                  <a:lnTo>
                    <a:pt x="64" y="18"/>
                  </a:lnTo>
                  <a:lnTo>
                    <a:pt x="45" y="4"/>
                  </a:lnTo>
                  <a:lnTo>
                    <a:pt x="29" y="0"/>
                  </a:lnTo>
                  <a:lnTo>
                    <a:pt x="1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0" name="Freeform 77"/>
            <p:cNvSpPr>
              <a:spLocks/>
            </p:cNvSpPr>
            <p:nvPr userDrawn="1"/>
          </p:nvSpPr>
          <p:spPr bwMode="auto">
            <a:xfrm>
              <a:off x="320676" y="1038226"/>
              <a:ext cx="95250" cy="66675"/>
            </a:xfrm>
            <a:custGeom>
              <a:avLst/>
              <a:gdLst>
                <a:gd name="T0" fmla="*/ 0 w 546"/>
                <a:gd name="T1" fmla="*/ 349 h 375"/>
                <a:gd name="T2" fmla="*/ 4 w 546"/>
                <a:gd name="T3" fmla="*/ 316 h 375"/>
                <a:gd name="T4" fmla="*/ 192 w 546"/>
                <a:gd name="T5" fmla="*/ 164 h 375"/>
                <a:gd name="T6" fmla="*/ 387 w 546"/>
                <a:gd name="T7" fmla="*/ 6 h 375"/>
                <a:gd name="T8" fmla="*/ 396 w 546"/>
                <a:gd name="T9" fmla="*/ 2 h 375"/>
                <a:gd name="T10" fmla="*/ 407 w 546"/>
                <a:gd name="T11" fmla="*/ 0 h 375"/>
                <a:gd name="T12" fmla="*/ 414 w 546"/>
                <a:gd name="T13" fmla="*/ 1 h 375"/>
                <a:gd name="T14" fmla="*/ 421 w 546"/>
                <a:gd name="T15" fmla="*/ 3 h 375"/>
                <a:gd name="T16" fmla="*/ 428 w 546"/>
                <a:gd name="T17" fmla="*/ 6 h 375"/>
                <a:gd name="T18" fmla="*/ 434 w 546"/>
                <a:gd name="T19" fmla="*/ 12 h 375"/>
                <a:gd name="T20" fmla="*/ 497 w 546"/>
                <a:gd name="T21" fmla="*/ 91 h 375"/>
                <a:gd name="T22" fmla="*/ 546 w 546"/>
                <a:gd name="T23" fmla="*/ 154 h 375"/>
                <a:gd name="T24" fmla="*/ 374 w 546"/>
                <a:gd name="T25" fmla="*/ 212 h 375"/>
                <a:gd name="T26" fmla="*/ 360 w 546"/>
                <a:gd name="T27" fmla="*/ 218 h 375"/>
                <a:gd name="T28" fmla="*/ 350 w 546"/>
                <a:gd name="T29" fmla="*/ 228 h 375"/>
                <a:gd name="T30" fmla="*/ 342 w 546"/>
                <a:gd name="T31" fmla="*/ 238 h 375"/>
                <a:gd name="T32" fmla="*/ 336 w 546"/>
                <a:gd name="T33" fmla="*/ 252 h 375"/>
                <a:gd name="T34" fmla="*/ 329 w 546"/>
                <a:gd name="T35" fmla="*/ 270 h 375"/>
                <a:gd name="T36" fmla="*/ 317 w 546"/>
                <a:gd name="T37" fmla="*/ 291 h 375"/>
                <a:gd name="T38" fmla="*/ 308 w 546"/>
                <a:gd name="T39" fmla="*/ 304 h 375"/>
                <a:gd name="T40" fmla="*/ 297 w 546"/>
                <a:gd name="T41" fmla="*/ 316 h 375"/>
                <a:gd name="T42" fmla="*/ 285 w 546"/>
                <a:gd name="T43" fmla="*/ 329 h 375"/>
                <a:gd name="T44" fmla="*/ 268 w 546"/>
                <a:gd name="T45" fmla="*/ 341 h 375"/>
                <a:gd name="T46" fmla="*/ 239 w 546"/>
                <a:gd name="T47" fmla="*/ 362 h 375"/>
                <a:gd name="T48" fmla="*/ 227 w 546"/>
                <a:gd name="T49" fmla="*/ 369 h 375"/>
                <a:gd name="T50" fmla="*/ 217 w 546"/>
                <a:gd name="T51" fmla="*/ 373 h 375"/>
                <a:gd name="T52" fmla="*/ 207 w 546"/>
                <a:gd name="T53" fmla="*/ 375 h 375"/>
                <a:gd name="T54" fmla="*/ 199 w 546"/>
                <a:gd name="T55" fmla="*/ 375 h 375"/>
                <a:gd name="T56" fmla="*/ 190 w 546"/>
                <a:gd name="T57" fmla="*/ 372 h 375"/>
                <a:gd name="T58" fmla="*/ 180 w 546"/>
                <a:gd name="T59" fmla="*/ 367 h 375"/>
                <a:gd name="T60" fmla="*/ 161 w 546"/>
                <a:gd name="T61" fmla="*/ 353 h 375"/>
                <a:gd name="T62" fmla="*/ 148 w 546"/>
                <a:gd name="T63" fmla="*/ 342 h 375"/>
                <a:gd name="T64" fmla="*/ 137 w 546"/>
                <a:gd name="T65" fmla="*/ 331 h 375"/>
                <a:gd name="T66" fmla="*/ 167 w 546"/>
                <a:gd name="T67" fmla="*/ 277 h 375"/>
                <a:gd name="T68" fmla="*/ 170 w 546"/>
                <a:gd name="T69" fmla="*/ 282 h 375"/>
                <a:gd name="T70" fmla="*/ 180 w 546"/>
                <a:gd name="T71" fmla="*/ 294 h 375"/>
                <a:gd name="T72" fmla="*/ 192 w 546"/>
                <a:gd name="T73" fmla="*/ 305 h 375"/>
                <a:gd name="T74" fmla="*/ 199 w 546"/>
                <a:gd name="T75" fmla="*/ 310 h 375"/>
                <a:gd name="T76" fmla="*/ 207 w 546"/>
                <a:gd name="T77" fmla="*/ 312 h 375"/>
                <a:gd name="T78" fmla="*/ 223 w 546"/>
                <a:gd name="T79" fmla="*/ 312 h 375"/>
                <a:gd name="T80" fmla="*/ 237 w 546"/>
                <a:gd name="T81" fmla="*/ 309 h 375"/>
                <a:gd name="T82" fmla="*/ 251 w 546"/>
                <a:gd name="T83" fmla="*/ 303 h 375"/>
                <a:gd name="T84" fmla="*/ 260 w 546"/>
                <a:gd name="T85" fmla="*/ 295 h 375"/>
                <a:gd name="T86" fmla="*/ 266 w 546"/>
                <a:gd name="T87" fmla="*/ 283 h 375"/>
                <a:gd name="T88" fmla="*/ 270 w 546"/>
                <a:gd name="T89" fmla="*/ 268 h 375"/>
                <a:gd name="T90" fmla="*/ 274 w 546"/>
                <a:gd name="T91" fmla="*/ 251 h 375"/>
                <a:gd name="T92" fmla="*/ 280 w 546"/>
                <a:gd name="T93" fmla="*/ 235 h 375"/>
                <a:gd name="T94" fmla="*/ 284 w 546"/>
                <a:gd name="T95" fmla="*/ 219 h 375"/>
                <a:gd name="T96" fmla="*/ 289 w 546"/>
                <a:gd name="T97" fmla="*/ 204 h 375"/>
                <a:gd name="T98" fmla="*/ 293 w 546"/>
                <a:gd name="T99" fmla="*/ 197 h 375"/>
                <a:gd name="T100" fmla="*/ 299 w 546"/>
                <a:gd name="T101" fmla="*/ 189 h 375"/>
                <a:gd name="T102" fmla="*/ 308 w 546"/>
                <a:gd name="T103" fmla="*/ 183 h 375"/>
                <a:gd name="T104" fmla="*/ 322 w 546"/>
                <a:gd name="T105" fmla="*/ 178 h 375"/>
                <a:gd name="T106" fmla="*/ 403 w 546"/>
                <a:gd name="T107" fmla="*/ 147 h 375"/>
                <a:gd name="T108" fmla="*/ 454 w 546"/>
                <a:gd name="T109" fmla="*/ 127 h 375"/>
                <a:gd name="T110" fmla="*/ 408 w 546"/>
                <a:gd name="T111" fmla="*/ 66 h 375"/>
                <a:gd name="T112" fmla="*/ 38 w 546"/>
                <a:gd name="T113" fmla="*/ 371 h 375"/>
                <a:gd name="T114" fmla="*/ 0 w 546"/>
                <a:gd name="T115" fmla="*/ 349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6" h="375">
                  <a:moveTo>
                    <a:pt x="0" y="349"/>
                  </a:moveTo>
                  <a:lnTo>
                    <a:pt x="4" y="316"/>
                  </a:lnTo>
                  <a:lnTo>
                    <a:pt x="192" y="164"/>
                  </a:lnTo>
                  <a:lnTo>
                    <a:pt x="387" y="6"/>
                  </a:lnTo>
                  <a:lnTo>
                    <a:pt x="396" y="2"/>
                  </a:lnTo>
                  <a:lnTo>
                    <a:pt x="407" y="0"/>
                  </a:lnTo>
                  <a:lnTo>
                    <a:pt x="414" y="1"/>
                  </a:lnTo>
                  <a:lnTo>
                    <a:pt x="421" y="3"/>
                  </a:lnTo>
                  <a:lnTo>
                    <a:pt x="428" y="6"/>
                  </a:lnTo>
                  <a:lnTo>
                    <a:pt x="434" y="12"/>
                  </a:lnTo>
                  <a:lnTo>
                    <a:pt x="497" y="91"/>
                  </a:lnTo>
                  <a:lnTo>
                    <a:pt x="546" y="154"/>
                  </a:lnTo>
                  <a:lnTo>
                    <a:pt x="374" y="212"/>
                  </a:lnTo>
                  <a:lnTo>
                    <a:pt x="360" y="218"/>
                  </a:lnTo>
                  <a:lnTo>
                    <a:pt x="350" y="228"/>
                  </a:lnTo>
                  <a:lnTo>
                    <a:pt x="342" y="238"/>
                  </a:lnTo>
                  <a:lnTo>
                    <a:pt x="336" y="252"/>
                  </a:lnTo>
                  <a:lnTo>
                    <a:pt x="329" y="270"/>
                  </a:lnTo>
                  <a:lnTo>
                    <a:pt x="317" y="291"/>
                  </a:lnTo>
                  <a:lnTo>
                    <a:pt x="308" y="304"/>
                  </a:lnTo>
                  <a:lnTo>
                    <a:pt x="297" y="316"/>
                  </a:lnTo>
                  <a:lnTo>
                    <a:pt x="285" y="329"/>
                  </a:lnTo>
                  <a:lnTo>
                    <a:pt x="268" y="341"/>
                  </a:lnTo>
                  <a:lnTo>
                    <a:pt x="239" y="362"/>
                  </a:lnTo>
                  <a:lnTo>
                    <a:pt x="227" y="369"/>
                  </a:lnTo>
                  <a:lnTo>
                    <a:pt x="217" y="373"/>
                  </a:lnTo>
                  <a:lnTo>
                    <a:pt x="207" y="375"/>
                  </a:lnTo>
                  <a:lnTo>
                    <a:pt x="199" y="375"/>
                  </a:lnTo>
                  <a:lnTo>
                    <a:pt x="190" y="372"/>
                  </a:lnTo>
                  <a:lnTo>
                    <a:pt x="180" y="367"/>
                  </a:lnTo>
                  <a:lnTo>
                    <a:pt x="161" y="353"/>
                  </a:lnTo>
                  <a:lnTo>
                    <a:pt x="148" y="342"/>
                  </a:lnTo>
                  <a:lnTo>
                    <a:pt x="137" y="331"/>
                  </a:lnTo>
                  <a:lnTo>
                    <a:pt x="167" y="277"/>
                  </a:lnTo>
                  <a:lnTo>
                    <a:pt x="170" y="282"/>
                  </a:lnTo>
                  <a:lnTo>
                    <a:pt x="180" y="294"/>
                  </a:lnTo>
                  <a:lnTo>
                    <a:pt x="192" y="305"/>
                  </a:lnTo>
                  <a:lnTo>
                    <a:pt x="199" y="310"/>
                  </a:lnTo>
                  <a:lnTo>
                    <a:pt x="207" y="312"/>
                  </a:lnTo>
                  <a:lnTo>
                    <a:pt x="223" y="312"/>
                  </a:lnTo>
                  <a:lnTo>
                    <a:pt x="237" y="309"/>
                  </a:lnTo>
                  <a:lnTo>
                    <a:pt x="251" y="303"/>
                  </a:lnTo>
                  <a:lnTo>
                    <a:pt x="260" y="295"/>
                  </a:lnTo>
                  <a:lnTo>
                    <a:pt x="266" y="283"/>
                  </a:lnTo>
                  <a:lnTo>
                    <a:pt x="270" y="268"/>
                  </a:lnTo>
                  <a:lnTo>
                    <a:pt x="274" y="251"/>
                  </a:lnTo>
                  <a:lnTo>
                    <a:pt x="280" y="235"/>
                  </a:lnTo>
                  <a:lnTo>
                    <a:pt x="284" y="219"/>
                  </a:lnTo>
                  <a:lnTo>
                    <a:pt x="289" y="204"/>
                  </a:lnTo>
                  <a:lnTo>
                    <a:pt x="293" y="197"/>
                  </a:lnTo>
                  <a:lnTo>
                    <a:pt x="299" y="189"/>
                  </a:lnTo>
                  <a:lnTo>
                    <a:pt x="308" y="183"/>
                  </a:lnTo>
                  <a:lnTo>
                    <a:pt x="322" y="178"/>
                  </a:lnTo>
                  <a:lnTo>
                    <a:pt x="403" y="147"/>
                  </a:lnTo>
                  <a:lnTo>
                    <a:pt x="454" y="127"/>
                  </a:lnTo>
                  <a:lnTo>
                    <a:pt x="408" y="66"/>
                  </a:lnTo>
                  <a:lnTo>
                    <a:pt x="38" y="371"/>
                  </a:lnTo>
                  <a:lnTo>
                    <a:pt x="0" y="3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1" name="Freeform 78"/>
            <p:cNvSpPr>
              <a:spLocks/>
            </p:cNvSpPr>
            <p:nvPr userDrawn="1"/>
          </p:nvSpPr>
          <p:spPr bwMode="auto">
            <a:xfrm>
              <a:off x="344488" y="1101726"/>
              <a:ext cx="38100" cy="17463"/>
            </a:xfrm>
            <a:custGeom>
              <a:avLst/>
              <a:gdLst>
                <a:gd name="T0" fmla="*/ 0 w 221"/>
                <a:gd name="T1" fmla="*/ 47 h 101"/>
                <a:gd name="T2" fmla="*/ 25 w 221"/>
                <a:gd name="T3" fmla="*/ 46 h 101"/>
                <a:gd name="T4" fmla="*/ 52 w 221"/>
                <a:gd name="T5" fmla="*/ 44 h 101"/>
                <a:gd name="T6" fmla="*/ 84 w 221"/>
                <a:gd name="T7" fmla="*/ 40 h 101"/>
                <a:gd name="T8" fmla="*/ 116 w 221"/>
                <a:gd name="T9" fmla="*/ 35 h 101"/>
                <a:gd name="T10" fmla="*/ 147 w 221"/>
                <a:gd name="T11" fmla="*/ 27 h 101"/>
                <a:gd name="T12" fmla="*/ 160 w 221"/>
                <a:gd name="T13" fmla="*/ 21 h 101"/>
                <a:gd name="T14" fmla="*/ 172 w 221"/>
                <a:gd name="T15" fmla="*/ 15 h 101"/>
                <a:gd name="T16" fmla="*/ 182 w 221"/>
                <a:gd name="T17" fmla="*/ 8 h 101"/>
                <a:gd name="T18" fmla="*/ 189 w 221"/>
                <a:gd name="T19" fmla="*/ 0 h 101"/>
                <a:gd name="T20" fmla="*/ 202 w 221"/>
                <a:gd name="T21" fmla="*/ 20 h 101"/>
                <a:gd name="T22" fmla="*/ 212 w 221"/>
                <a:gd name="T23" fmla="*/ 35 h 101"/>
                <a:gd name="T24" fmla="*/ 221 w 221"/>
                <a:gd name="T25" fmla="*/ 51 h 101"/>
                <a:gd name="T26" fmla="*/ 197 w 221"/>
                <a:gd name="T27" fmla="*/ 72 h 101"/>
                <a:gd name="T28" fmla="*/ 2 w 221"/>
                <a:gd name="T29" fmla="*/ 101 h 101"/>
                <a:gd name="T30" fmla="*/ 0 w 221"/>
                <a:gd name="T31" fmla="*/ 4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1" h="101">
                  <a:moveTo>
                    <a:pt x="0" y="47"/>
                  </a:moveTo>
                  <a:lnTo>
                    <a:pt x="25" y="46"/>
                  </a:lnTo>
                  <a:lnTo>
                    <a:pt x="52" y="44"/>
                  </a:lnTo>
                  <a:lnTo>
                    <a:pt x="84" y="40"/>
                  </a:lnTo>
                  <a:lnTo>
                    <a:pt x="116" y="35"/>
                  </a:lnTo>
                  <a:lnTo>
                    <a:pt x="147" y="27"/>
                  </a:lnTo>
                  <a:lnTo>
                    <a:pt x="160" y="21"/>
                  </a:lnTo>
                  <a:lnTo>
                    <a:pt x="172" y="15"/>
                  </a:lnTo>
                  <a:lnTo>
                    <a:pt x="182" y="8"/>
                  </a:lnTo>
                  <a:lnTo>
                    <a:pt x="189" y="0"/>
                  </a:lnTo>
                  <a:lnTo>
                    <a:pt x="202" y="20"/>
                  </a:lnTo>
                  <a:lnTo>
                    <a:pt x="212" y="35"/>
                  </a:lnTo>
                  <a:lnTo>
                    <a:pt x="221" y="51"/>
                  </a:lnTo>
                  <a:lnTo>
                    <a:pt x="197" y="72"/>
                  </a:lnTo>
                  <a:lnTo>
                    <a:pt x="2" y="101"/>
                  </a:lnTo>
                  <a:lnTo>
                    <a:pt x="0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2" name="Freeform 79"/>
            <p:cNvSpPr>
              <a:spLocks/>
            </p:cNvSpPr>
            <p:nvPr userDrawn="1"/>
          </p:nvSpPr>
          <p:spPr bwMode="auto">
            <a:xfrm>
              <a:off x="347663" y="1079501"/>
              <a:ext cx="80963" cy="66675"/>
            </a:xfrm>
            <a:custGeom>
              <a:avLst/>
              <a:gdLst>
                <a:gd name="T0" fmla="*/ 34 w 463"/>
                <a:gd name="T1" fmla="*/ 254 h 375"/>
                <a:gd name="T2" fmla="*/ 46 w 463"/>
                <a:gd name="T3" fmla="*/ 264 h 375"/>
                <a:gd name="T4" fmla="*/ 68 w 463"/>
                <a:gd name="T5" fmla="*/ 284 h 375"/>
                <a:gd name="T6" fmla="*/ 73 w 463"/>
                <a:gd name="T7" fmla="*/ 287 h 375"/>
                <a:gd name="T8" fmla="*/ 79 w 463"/>
                <a:gd name="T9" fmla="*/ 288 h 375"/>
                <a:gd name="T10" fmla="*/ 86 w 463"/>
                <a:gd name="T11" fmla="*/ 287 h 375"/>
                <a:gd name="T12" fmla="*/ 95 w 463"/>
                <a:gd name="T13" fmla="*/ 285 h 375"/>
                <a:gd name="T14" fmla="*/ 110 w 463"/>
                <a:gd name="T15" fmla="*/ 277 h 375"/>
                <a:gd name="T16" fmla="*/ 126 w 463"/>
                <a:gd name="T17" fmla="*/ 267 h 375"/>
                <a:gd name="T18" fmla="*/ 158 w 463"/>
                <a:gd name="T19" fmla="*/ 242 h 375"/>
                <a:gd name="T20" fmla="*/ 213 w 463"/>
                <a:gd name="T21" fmla="*/ 200 h 375"/>
                <a:gd name="T22" fmla="*/ 286 w 463"/>
                <a:gd name="T23" fmla="*/ 142 h 375"/>
                <a:gd name="T24" fmla="*/ 206 w 463"/>
                <a:gd name="T25" fmla="*/ 40 h 375"/>
                <a:gd name="T26" fmla="*/ 244 w 463"/>
                <a:gd name="T27" fmla="*/ 0 h 375"/>
                <a:gd name="T28" fmla="*/ 345 w 463"/>
                <a:gd name="T29" fmla="*/ 117 h 375"/>
                <a:gd name="T30" fmla="*/ 416 w 463"/>
                <a:gd name="T31" fmla="*/ 202 h 375"/>
                <a:gd name="T32" fmla="*/ 453 w 463"/>
                <a:gd name="T33" fmla="*/ 246 h 375"/>
                <a:gd name="T34" fmla="*/ 460 w 463"/>
                <a:gd name="T35" fmla="*/ 257 h 375"/>
                <a:gd name="T36" fmla="*/ 463 w 463"/>
                <a:gd name="T37" fmla="*/ 271 h 375"/>
                <a:gd name="T38" fmla="*/ 463 w 463"/>
                <a:gd name="T39" fmla="*/ 283 h 375"/>
                <a:gd name="T40" fmla="*/ 460 w 463"/>
                <a:gd name="T41" fmla="*/ 294 h 375"/>
                <a:gd name="T42" fmla="*/ 452 w 463"/>
                <a:gd name="T43" fmla="*/ 309 h 375"/>
                <a:gd name="T44" fmla="*/ 449 w 463"/>
                <a:gd name="T45" fmla="*/ 312 h 375"/>
                <a:gd name="T46" fmla="*/ 418 w 463"/>
                <a:gd name="T47" fmla="*/ 299 h 375"/>
                <a:gd name="T48" fmla="*/ 324 w 463"/>
                <a:gd name="T49" fmla="*/ 193 h 375"/>
                <a:gd name="T50" fmla="*/ 233 w 463"/>
                <a:gd name="T51" fmla="*/ 270 h 375"/>
                <a:gd name="T52" fmla="*/ 165 w 463"/>
                <a:gd name="T53" fmla="*/ 326 h 375"/>
                <a:gd name="T54" fmla="*/ 120 w 463"/>
                <a:gd name="T55" fmla="*/ 360 h 375"/>
                <a:gd name="T56" fmla="*/ 111 w 463"/>
                <a:gd name="T57" fmla="*/ 366 h 375"/>
                <a:gd name="T58" fmla="*/ 101 w 463"/>
                <a:gd name="T59" fmla="*/ 371 h 375"/>
                <a:gd name="T60" fmla="*/ 92 w 463"/>
                <a:gd name="T61" fmla="*/ 374 h 375"/>
                <a:gd name="T62" fmla="*/ 82 w 463"/>
                <a:gd name="T63" fmla="*/ 375 h 375"/>
                <a:gd name="T64" fmla="*/ 73 w 463"/>
                <a:gd name="T65" fmla="*/ 375 h 375"/>
                <a:gd name="T66" fmla="*/ 65 w 463"/>
                <a:gd name="T67" fmla="*/ 372 h 375"/>
                <a:gd name="T68" fmla="*/ 58 w 463"/>
                <a:gd name="T69" fmla="*/ 367 h 375"/>
                <a:gd name="T70" fmla="*/ 51 w 463"/>
                <a:gd name="T71" fmla="*/ 362 h 375"/>
                <a:gd name="T72" fmla="*/ 20 w 463"/>
                <a:gd name="T73" fmla="*/ 327 h 375"/>
                <a:gd name="T74" fmla="*/ 0 w 463"/>
                <a:gd name="T75" fmla="*/ 306 h 375"/>
                <a:gd name="T76" fmla="*/ 34 w 463"/>
                <a:gd name="T77" fmla="*/ 25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63" h="375">
                  <a:moveTo>
                    <a:pt x="34" y="254"/>
                  </a:moveTo>
                  <a:lnTo>
                    <a:pt x="46" y="264"/>
                  </a:lnTo>
                  <a:lnTo>
                    <a:pt x="68" y="284"/>
                  </a:lnTo>
                  <a:lnTo>
                    <a:pt x="73" y="287"/>
                  </a:lnTo>
                  <a:lnTo>
                    <a:pt x="79" y="288"/>
                  </a:lnTo>
                  <a:lnTo>
                    <a:pt x="86" y="287"/>
                  </a:lnTo>
                  <a:lnTo>
                    <a:pt x="95" y="285"/>
                  </a:lnTo>
                  <a:lnTo>
                    <a:pt x="110" y="277"/>
                  </a:lnTo>
                  <a:lnTo>
                    <a:pt x="126" y="267"/>
                  </a:lnTo>
                  <a:lnTo>
                    <a:pt x="158" y="242"/>
                  </a:lnTo>
                  <a:lnTo>
                    <a:pt x="213" y="200"/>
                  </a:lnTo>
                  <a:lnTo>
                    <a:pt x="286" y="142"/>
                  </a:lnTo>
                  <a:lnTo>
                    <a:pt x="206" y="40"/>
                  </a:lnTo>
                  <a:lnTo>
                    <a:pt x="244" y="0"/>
                  </a:lnTo>
                  <a:lnTo>
                    <a:pt x="345" y="117"/>
                  </a:lnTo>
                  <a:lnTo>
                    <a:pt x="416" y="202"/>
                  </a:lnTo>
                  <a:lnTo>
                    <a:pt x="453" y="246"/>
                  </a:lnTo>
                  <a:lnTo>
                    <a:pt x="460" y="257"/>
                  </a:lnTo>
                  <a:lnTo>
                    <a:pt x="463" y="271"/>
                  </a:lnTo>
                  <a:lnTo>
                    <a:pt x="463" y="283"/>
                  </a:lnTo>
                  <a:lnTo>
                    <a:pt x="460" y="294"/>
                  </a:lnTo>
                  <a:lnTo>
                    <a:pt x="452" y="309"/>
                  </a:lnTo>
                  <a:lnTo>
                    <a:pt x="449" y="312"/>
                  </a:lnTo>
                  <a:lnTo>
                    <a:pt x="418" y="299"/>
                  </a:lnTo>
                  <a:lnTo>
                    <a:pt x="324" y="193"/>
                  </a:lnTo>
                  <a:lnTo>
                    <a:pt x="233" y="270"/>
                  </a:lnTo>
                  <a:lnTo>
                    <a:pt x="165" y="326"/>
                  </a:lnTo>
                  <a:lnTo>
                    <a:pt x="120" y="360"/>
                  </a:lnTo>
                  <a:lnTo>
                    <a:pt x="111" y="366"/>
                  </a:lnTo>
                  <a:lnTo>
                    <a:pt x="101" y="371"/>
                  </a:lnTo>
                  <a:lnTo>
                    <a:pt x="92" y="374"/>
                  </a:lnTo>
                  <a:lnTo>
                    <a:pt x="82" y="375"/>
                  </a:lnTo>
                  <a:lnTo>
                    <a:pt x="73" y="375"/>
                  </a:lnTo>
                  <a:lnTo>
                    <a:pt x="65" y="372"/>
                  </a:lnTo>
                  <a:lnTo>
                    <a:pt x="58" y="367"/>
                  </a:lnTo>
                  <a:lnTo>
                    <a:pt x="51" y="362"/>
                  </a:lnTo>
                  <a:lnTo>
                    <a:pt x="20" y="327"/>
                  </a:lnTo>
                  <a:lnTo>
                    <a:pt x="0" y="306"/>
                  </a:lnTo>
                  <a:lnTo>
                    <a:pt x="34" y="2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3" name="Freeform 80"/>
            <p:cNvSpPr>
              <a:spLocks/>
            </p:cNvSpPr>
            <p:nvPr userDrawn="1"/>
          </p:nvSpPr>
          <p:spPr bwMode="auto">
            <a:xfrm>
              <a:off x="381001" y="1127126"/>
              <a:ext cx="20638" cy="36513"/>
            </a:xfrm>
            <a:custGeom>
              <a:avLst/>
              <a:gdLst>
                <a:gd name="T0" fmla="*/ 66 w 120"/>
                <a:gd name="T1" fmla="*/ 0 h 209"/>
                <a:gd name="T2" fmla="*/ 0 w 120"/>
                <a:gd name="T3" fmla="*/ 190 h 209"/>
                <a:gd name="T4" fmla="*/ 62 w 120"/>
                <a:gd name="T5" fmla="*/ 209 h 209"/>
                <a:gd name="T6" fmla="*/ 120 w 120"/>
                <a:gd name="T7" fmla="*/ 22 h 209"/>
                <a:gd name="T8" fmla="*/ 66 w 120"/>
                <a:gd name="T9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209">
                  <a:moveTo>
                    <a:pt x="66" y="0"/>
                  </a:moveTo>
                  <a:lnTo>
                    <a:pt x="0" y="190"/>
                  </a:lnTo>
                  <a:lnTo>
                    <a:pt x="62" y="209"/>
                  </a:lnTo>
                  <a:lnTo>
                    <a:pt x="120" y="22"/>
                  </a:lnTo>
                  <a:lnTo>
                    <a:pt x="6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4" name="Freeform 81"/>
            <p:cNvSpPr>
              <a:spLocks/>
            </p:cNvSpPr>
            <p:nvPr userDrawn="1"/>
          </p:nvSpPr>
          <p:spPr bwMode="auto">
            <a:xfrm>
              <a:off x="409576" y="1069976"/>
              <a:ext cx="36513" cy="41275"/>
            </a:xfrm>
            <a:custGeom>
              <a:avLst/>
              <a:gdLst>
                <a:gd name="T0" fmla="*/ 0 w 207"/>
                <a:gd name="T1" fmla="*/ 42 h 235"/>
                <a:gd name="T2" fmla="*/ 30 w 207"/>
                <a:gd name="T3" fmla="*/ 0 h 235"/>
                <a:gd name="T4" fmla="*/ 44 w 207"/>
                <a:gd name="T5" fmla="*/ 0 h 235"/>
                <a:gd name="T6" fmla="*/ 207 w 207"/>
                <a:gd name="T7" fmla="*/ 195 h 235"/>
                <a:gd name="T8" fmla="*/ 205 w 207"/>
                <a:gd name="T9" fmla="*/ 219 h 235"/>
                <a:gd name="T10" fmla="*/ 174 w 207"/>
                <a:gd name="T11" fmla="*/ 235 h 235"/>
                <a:gd name="T12" fmla="*/ 144 w 207"/>
                <a:gd name="T13" fmla="*/ 223 h 235"/>
                <a:gd name="T14" fmla="*/ 0 w 207"/>
                <a:gd name="T15" fmla="*/ 42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7" h="235">
                  <a:moveTo>
                    <a:pt x="0" y="42"/>
                  </a:moveTo>
                  <a:lnTo>
                    <a:pt x="30" y="0"/>
                  </a:lnTo>
                  <a:lnTo>
                    <a:pt x="44" y="0"/>
                  </a:lnTo>
                  <a:lnTo>
                    <a:pt x="207" y="195"/>
                  </a:lnTo>
                  <a:lnTo>
                    <a:pt x="205" y="219"/>
                  </a:lnTo>
                  <a:lnTo>
                    <a:pt x="174" y="235"/>
                  </a:lnTo>
                  <a:lnTo>
                    <a:pt x="144" y="223"/>
                  </a:lnTo>
                  <a:lnTo>
                    <a:pt x="0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5" name="Freeform 82"/>
            <p:cNvSpPr>
              <a:spLocks/>
            </p:cNvSpPr>
            <p:nvPr userDrawn="1"/>
          </p:nvSpPr>
          <p:spPr bwMode="auto">
            <a:xfrm>
              <a:off x="579438" y="1236663"/>
              <a:ext cx="9525" cy="14288"/>
            </a:xfrm>
            <a:custGeom>
              <a:avLst/>
              <a:gdLst>
                <a:gd name="T0" fmla="*/ 0 w 59"/>
                <a:gd name="T1" fmla="*/ 2 h 86"/>
                <a:gd name="T2" fmla="*/ 6 w 59"/>
                <a:gd name="T3" fmla="*/ 78 h 86"/>
                <a:gd name="T4" fmla="*/ 57 w 59"/>
                <a:gd name="T5" fmla="*/ 86 h 86"/>
                <a:gd name="T6" fmla="*/ 59 w 59"/>
                <a:gd name="T7" fmla="*/ 0 h 86"/>
                <a:gd name="T8" fmla="*/ 0 w 59"/>
                <a:gd name="T9" fmla="*/ 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86">
                  <a:moveTo>
                    <a:pt x="0" y="2"/>
                  </a:moveTo>
                  <a:lnTo>
                    <a:pt x="6" y="78"/>
                  </a:lnTo>
                  <a:lnTo>
                    <a:pt x="57" y="86"/>
                  </a:lnTo>
                  <a:lnTo>
                    <a:pt x="59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6" name="Freeform 83"/>
            <p:cNvSpPr>
              <a:spLocks noEditPoints="1"/>
            </p:cNvSpPr>
            <p:nvPr userDrawn="1"/>
          </p:nvSpPr>
          <p:spPr bwMode="auto">
            <a:xfrm>
              <a:off x="482601" y="1212851"/>
              <a:ext cx="122238" cy="120650"/>
            </a:xfrm>
            <a:custGeom>
              <a:avLst/>
              <a:gdLst>
                <a:gd name="T0" fmla="*/ 308 w 689"/>
                <a:gd name="T1" fmla="*/ 246 h 683"/>
                <a:gd name="T2" fmla="*/ 362 w 689"/>
                <a:gd name="T3" fmla="*/ 144 h 683"/>
                <a:gd name="T4" fmla="*/ 362 w 689"/>
                <a:gd name="T5" fmla="*/ 112 h 683"/>
                <a:gd name="T6" fmla="*/ 318 w 689"/>
                <a:gd name="T7" fmla="*/ 88 h 683"/>
                <a:gd name="T8" fmla="*/ 243 w 689"/>
                <a:gd name="T9" fmla="*/ 205 h 683"/>
                <a:gd name="T10" fmla="*/ 422 w 689"/>
                <a:gd name="T11" fmla="*/ 30 h 683"/>
                <a:gd name="T12" fmla="*/ 428 w 689"/>
                <a:gd name="T13" fmla="*/ 92 h 683"/>
                <a:gd name="T14" fmla="*/ 440 w 689"/>
                <a:gd name="T15" fmla="*/ 121 h 683"/>
                <a:gd name="T16" fmla="*/ 667 w 689"/>
                <a:gd name="T17" fmla="*/ 290 h 683"/>
                <a:gd name="T18" fmla="*/ 689 w 689"/>
                <a:gd name="T19" fmla="*/ 313 h 683"/>
                <a:gd name="T20" fmla="*/ 675 w 689"/>
                <a:gd name="T21" fmla="*/ 345 h 683"/>
                <a:gd name="T22" fmla="*/ 663 w 689"/>
                <a:gd name="T23" fmla="*/ 353 h 683"/>
                <a:gd name="T24" fmla="*/ 537 w 689"/>
                <a:gd name="T25" fmla="*/ 279 h 683"/>
                <a:gd name="T26" fmla="*/ 226 w 689"/>
                <a:gd name="T27" fmla="*/ 493 h 683"/>
                <a:gd name="T28" fmla="*/ 290 w 689"/>
                <a:gd name="T29" fmla="*/ 453 h 683"/>
                <a:gd name="T30" fmla="*/ 368 w 689"/>
                <a:gd name="T31" fmla="*/ 347 h 683"/>
                <a:gd name="T32" fmla="*/ 556 w 689"/>
                <a:gd name="T33" fmla="*/ 343 h 683"/>
                <a:gd name="T34" fmla="*/ 550 w 689"/>
                <a:gd name="T35" fmla="*/ 380 h 683"/>
                <a:gd name="T36" fmla="*/ 428 w 689"/>
                <a:gd name="T37" fmla="*/ 579 h 683"/>
                <a:gd name="T38" fmla="*/ 422 w 689"/>
                <a:gd name="T39" fmla="*/ 602 h 683"/>
                <a:gd name="T40" fmla="*/ 433 w 689"/>
                <a:gd name="T41" fmla="*/ 612 h 683"/>
                <a:gd name="T42" fmla="*/ 458 w 689"/>
                <a:gd name="T43" fmla="*/ 597 h 683"/>
                <a:gd name="T44" fmla="*/ 484 w 689"/>
                <a:gd name="T45" fmla="*/ 661 h 683"/>
                <a:gd name="T46" fmla="*/ 441 w 689"/>
                <a:gd name="T47" fmla="*/ 683 h 683"/>
                <a:gd name="T48" fmla="*/ 415 w 689"/>
                <a:gd name="T49" fmla="*/ 679 h 683"/>
                <a:gd name="T50" fmla="*/ 372 w 689"/>
                <a:gd name="T51" fmla="*/ 647 h 683"/>
                <a:gd name="T52" fmla="*/ 350 w 689"/>
                <a:gd name="T53" fmla="*/ 601 h 683"/>
                <a:gd name="T54" fmla="*/ 366 w 689"/>
                <a:gd name="T55" fmla="*/ 551 h 683"/>
                <a:gd name="T56" fmla="*/ 484 w 689"/>
                <a:gd name="T57" fmla="*/ 373 h 683"/>
                <a:gd name="T58" fmla="*/ 464 w 689"/>
                <a:gd name="T59" fmla="*/ 353 h 683"/>
                <a:gd name="T60" fmla="*/ 449 w 689"/>
                <a:gd name="T61" fmla="*/ 348 h 683"/>
                <a:gd name="T62" fmla="*/ 422 w 689"/>
                <a:gd name="T63" fmla="*/ 380 h 683"/>
                <a:gd name="T64" fmla="*/ 359 w 689"/>
                <a:gd name="T65" fmla="*/ 466 h 683"/>
                <a:gd name="T66" fmla="*/ 279 w 689"/>
                <a:gd name="T67" fmla="*/ 534 h 683"/>
                <a:gd name="T68" fmla="*/ 244 w 689"/>
                <a:gd name="T69" fmla="*/ 567 h 683"/>
                <a:gd name="T70" fmla="*/ 172 w 689"/>
                <a:gd name="T71" fmla="*/ 511 h 683"/>
                <a:gd name="T72" fmla="*/ 174 w 689"/>
                <a:gd name="T73" fmla="*/ 431 h 683"/>
                <a:gd name="T74" fmla="*/ 275 w 689"/>
                <a:gd name="T75" fmla="*/ 297 h 683"/>
                <a:gd name="T76" fmla="*/ 199 w 689"/>
                <a:gd name="T77" fmla="*/ 267 h 683"/>
                <a:gd name="T78" fmla="*/ 80 w 689"/>
                <a:gd name="T79" fmla="*/ 400 h 683"/>
                <a:gd name="T80" fmla="*/ 9 w 689"/>
                <a:gd name="T81" fmla="*/ 395 h 683"/>
                <a:gd name="T82" fmla="*/ 54 w 689"/>
                <a:gd name="T83" fmla="*/ 340 h 683"/>
                <a:gd name="T84" fmla="*/ 137 w 689"/>
                <a:gd name="T85" fmla="*/ 257 h 683"/>
                <a:gd name="T86" fmla="*/ 141 w 689"/>
                <a:gd name="T87" fmla="*/ 208 h 683"/>
                <a:gd name="T88" fmla="*/ 126 w 689"/>
                <a:gd name="T89" fmla="*/ 195 h 683"/>
                <a:gd name="T90" fmla="*/ 134 w 689"/>
                <a:gd name="T91" fmla="*/ 173 h 683"/>
                <a:gd name="T92" fmla="*/ 152 w 689"/>
                <a:gd name="T93" fmla="*/ 147 h 683"/>
                <a:gd name="T94" fmla="*/ 199 w 689"/>
                <a:gd name="T95" fmla="*/ 175 h 683"/>
                <a:gd name="T96" fmla="*/ 292 w 689"/>
                <a:gd name="T97" fmla="*/ 6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89" h="683">
                  <a:moveTo>
                    <a:pt x="243" y="205"/>
                  </a:moveTo>
                  <a:lnTo>
                    <a:pt x="304" y="250"/>
                  </a:lnTo>
                  <a:lnTo>
                    <a:pt x="308" y="246"/>
                  </a:lnTo>
                  <a:lnTo>
                    <a:pt x="338" y="192"/>
                  </a:lnTo>
                  <a:lnTo>
                    <a:pt x="357" y="157"/>
                  </a:lnTo>
                  <a:lnTo>
                    <a:pt x="362" y="144"/>
                  </a:lnTo>
                  <a:lnTo>
                    <a:pt x="364" y="134"/>
                  </a:lnTo>
                  <a:lnTo>
                    <a:pt x="364" y="122"/>
                  </a:lnTo>
                  <a:lnTo>
                    <a:pt x="362" y="112"/>
                  </a:lnTo>
                  <a:lnTo>
                    <a:pt x="346" y="101"/>
                  </a:lnTo>
                  <a:lnTo>
                    <a:pt x="331" y="93"/>
                  </a:lnTo>
                  <a:lnTo>
                    <a:pt x="318" y="88"/>
                  </a:lnTo>
                  <a:lnTo>
                    <a:pt x="294" y="125"/>
                  </a:lnTo>
                  <a:lnTo>
                    <a:pt x="242" y="205"/>
                  </a:lnTo>
                  <a:lnTo>
                    <a:pt x="243" y="205"/>
                  </a:lnTo>
                  <a:close/>
                  <a:moveTo>
                    <a:pt x="345" y="37"/>
                  </a:moveTo>
                  <a:lnTo>
                    <a:pt x="374" y="0"/>
                  </a:lnTo>
                  <a:lnTo>
                    <a:pt x="422" y="30"/>
                  </a:lnTo>
                  <a:lnTo>
                    <a:pt x="398" y="69"/>
                  </a:lnTo>
                  <a:lnTo>
                    <a:pt x="418" y="82"/>
                  </a:lnTo>
                  <a:lnTo>
                    <a:pt x="428" y="92"/>
                  </a:lnTo>
                  <a:lnTo>
                    <a:pt x="436" y="106"/>
                  </a:lnTo>
                  <a:lnTo>
                    <a:pt x="439" y="113"/>
                  </a:lnTo>
                  <a:lnTo>
                    <a:pt x="440" y="121"/>
                  </a:lnTo>
                  <a:lnTo>
                    <a:pt x="440" y="131"/>
                  </a:lnTo>
                  <a:lnTo>
                    <a:pt x="438" y="141"/>
                  </a:lnTo>
                  <a:lnTo>
                    <a:pt x="667" y="290"/>
                  </a:lnTo>
                  <a:lnTo>
                    <a:pt x="680" y="299"/>
                  </a:lnTo>
                  <a:lnTo>
                    <a:pt x="688" y="309"/>
                  </a:lnTo>
                  <a:lnTo>
                    <a:pt x="689" y="313"/>
                  </a:lnTo>
                  <a:lnTo>
                    <a:pt x="689" y="318"/>
                  </a:lnTo>
                  <a:lnTo>
                    <a:pt x="684" y="332"/>
                  </a:lnTo>
                  <a:lnTo>
                    <a:pt x="675" y="345"/>
                  </a:lnTo>
                  <a:lnTo>
                    <a:pt x="672" y="349"/>
                  </a:lnTo>
                  <a:lnTo>
                    <a:pt x="668" y="352"/>
                  </a:lnTo>
                  <a:lnTo>
                    <a:pt x="663" y="353"/>
                  </a:lnTo>
                  <a:lnTo>
                    <a:pt x="659" y="352"/>
                  </a:lnTo>
                  <a:lnTo>
                    <a:pt x="646" y="347"/>
                  </a:lnTo>
                  <a:lnTo>
                    <a:pt x="537" y="279"/>
                  </a:lnTo>
                  <a:lnTo>
                    <a:pt x="406" y="196"/>
                  </a:lnTo>
                  <a:lnTo>
                    <a:pt x="222" y="463"/>
                  </a:lnTo>
                  <a:lnTo>
                    <a:pt x="226" y="493"/>
                  </a:lnTo>
                  <a:lnTo>
                    <a:pt x="255" y="478"/>
                  </a:lnTo>
                  <a:lnTo>
                    <a:pt x="279" y="462"/>
                  </a:lnTo>
                  <a:lnTo>
                    <a:pt x="290" y="453"/>
                  </a:lnTo>
                  <a:lnTo>
                    <a:pt x="298" y="445"/>
                  </a:lnTo>
                  <a:lnTo>
                    <a:pt x="327" y="407"/>
                  </a:lnTo>
                  <a:lnTo>
                    <a:pt x="368" y="347"/>
                  </a:lnTo>
                  <a:lnTo>
                    <a:pt x="422" y="267"/>
                  </a:lnTo>
                  <a:lnTo>
                    <a:pt x="555" y="339"/>
                  </a:lnTo>
                  <a:lnTo>
                    <a:pt x="556" y="343"/>
                  </a:lnTo>
                  <a:lnTo>
                    <a:pt x="557" y="352"/>
                  </a:lnTo>
                  <a:lnTo>
                    <a:pt x="554" y="370"/>
                  </a:lnTo>
                  <a:lnTo>
                    <a:pt x="550" y="380"/>
                  </a:lnTo>
                  <a:lnTo>
                    <a:pt x="544" y="391"/>
                  </a:lnTo>
                  <a:lnTo>
                    <a:pt x="485" y="488"/>
                  </a:lnTo>
                  <a:lnTo>
                    <a:pt x="428" y="579"/>
                  </a:lnTo>
                  <a:lnTo>
                    <a:pt x="424" y="587"/>
                  </a:lnTo>
                  <a:lnTo>
                    <a:pt x="422" y="595"/>
                  </a:lnTo>
                  <a:lnTo>
                    <a:pt x="422" y="602"/>
                  </a:lnTo>
                  <a:lnTo>
                    <a:pt x="425" y="607"/>
                  </a:lnTo>
                  <a:lnTo>
                    <a:pt x="428" y="611"/>
                  </a:lnTo>
                  <a:lnTo>
                    <a:pt x="433" y="612"/>
                  </a:lnTo>
                  <a:lnTo>
                    <a:pt x="438" y="612"/>
                  </a:lnTo>
                  <a:lnTo>
                    <a:pt x="444" y="607"/>
                  </a:lnTo>
                  <a:lnTo>
                    <a:pt x="458" y="597"/>
                  </a:lnTo>
                  <a:lnTo>
                    <a:pt x="500" y="641"/>
                  </a:lnTo>
                  <a:lnTo>
                    <a:pt x="493" y="652"/>
                  </a:lnTo>
                  <a:lnTo>
                    <a:pt x="484" y="661"/>
                  </a:lnTo>
                  <a:lnTo>
                    <a:pt x="471" y="670"/>
                  </a:lnTo>
                  <a:lnTo>
                    <a:pt x="457" y="679"/>
                  </a:lnTo>
                  <a:lnTo>
                    <a:pt x="441" y="683"/>
                  </a:lnTo>
                  <a:lnTo>
                    <a:pt x="432" y="683"/>
                  </a:lnTo>
                  <a:lnTo>
                    <a:pt x="424" y="682"/>
                  </a:lnTo>
                  <a:lnTo>
                    <a:pt x="415" y="679"/>
                  </a:lnTo>
                  <a:lnTo>
                    <a:pt x="404" y="673"/>
                  </a:lnTo>
                  <a:lnTo>
                    <a:pt x="387" y="660"/>
                  </a:lnTo>
                  <a:lnTo>
                    <a:pt x="372" y="647"/>
                  </a:lnTo>
                  <a:lnTo>
                    <a:pt x="361" y="632"/>
                  </a:lnTo>
                  <a:lnTo>
                    <a:pt x="354" y="618"/>
                  </a:lnTo>
                  <a:lnTo>
                    <a:pt x="350" y="601"/>
                  </a:lnTo>
                  <a:lnTo>
                    <a:pt x="351" y="585"/>
                  </a:lnTo>
                  <a:lnTo>
                    <a:pt x="356" y="568"/>
                  </a:lnTo>
                  <a:lnTo>
                    <a:pt x="366" y="551"/>
                  </a:lnTo>
                  <a:lnTo>
                    <a:pt x="478" y="389"/>
                  </a:lnTo>
                  <a:lnTo>
                    <a:pt x="483" y="381"/>
                  </a:lnTo>
                  <a:lnTo>
                    <a:pt x="484" y="373"/>
                  </a:lnTo>
                  <a:lnTo>
                    <a:pt x="479" y="366"/>
                  </a:lnTo>
                  <a:lnTo>
                    <a:pt x="472" y="360"/>
                  </a:lnTo>
                  <a:lnTo>
                    <a:pt x="464" y="353"/>
                  </a:lnTo>
                  <a:lnTo>
                    <a:pt x="456" y="348"/>
                  </a:lnTo>
                  <a:lnTo>
                    <a:pt x="453" y="347"/>
                  </a:lnTo>
                  <a:lnTo>
                    <a:pt x="449" y="348"/>
                  </a:lnTo>
                  <a:lnTo>
                    <a:pt x="443" y="351"/>
                  </a:lnTo>
                  <a:lnTo>
                    <a:pt x="438" y="356"/>
                  </a:lnTo>
                  <a:lnTo>
                    <a:pt x="422" y="380"/>
                  </a:lnTo>
                  <a:lnTo>
                    <a:pt x="395" y="421"/>
                  </a:lnTo>
                  <a:lnTo>
                    <a:pt x="378" y="444"/>
                  </a:lnTo>
                  <a:lnTo>
                    <a:pt x="359" y="466"/>
                  </a:lnTo>
                  <a:lnTo>
                    <a:pt x="338" y="488"/>
                  </a:lnTo>
                  <a:lnTo>
                    <a:pt x="316" y="507"/>
                  </a:lnTo>
                  <a:lnTo>
                    <a:pt x="279" y="534"/>
                  </a:lnTo>
                  <a:lnTo>
                    <a:pt x="256" y="554"/>
                  </a:lnTo>
                  <a:lnTo>
                    <a:pt x="246" y="564"/>
                  </a:lnTo>
                  <a:lnTo>
                    <a:pt x="244" y="567"/>
                  </a:lnTo>
                  <a:lnTo>
                    <a:pt x="214" y="553"/>
                  </a:lnTo>
                  <a:lnTo>
                    <a:pt x="195" y="505"/>
                  </a:lnTo>
                  <a:lnTo>
                    <a:pt x="172" y="511"/>
                  </a:lnTo>
                  <a:lnTo>
                    <a:pt x="118" y="487"/>
                  </a:lnTo>
                  <a:lnTo>
                    <a:pt x="122" y="433"/>
                  </a:lnTo>
                  <a:lnTo>
                    <a:pt x="174" y="431"/>
                  </a:lnTo>
                  <a:lnTo>
                    <a:pt x="207" y="391"/>
                  </a:lnTo>
                  <a:lnTo>
                    <a:pt x="239" y="348"/>
                  </a:lnTo>
                  <a:lnTo>
                    <a:pt x="275" y="297"/>
                  </a:lnTo>
                  <a:lnTo>
                    <a:pt x="248" y="275"/>
                  </a:lnTo>
                  <a:lnTo>
                    <a:pt x="212" y="249"/>
                  </a:lnTo>
                  <a:lnTo>
                    <a:pt x="199" y="267"/>
                  </a:lnTo>
                  <a:lnTo>
                    <a:pt x="161" y="315"/>
                  </a:lnTo>
                  <a:lnTo>
                    <a:pt x="121" y="360"/>
                  </a:lnTo>
                  <a:lnTo>
                    <a:pt x="80" y="400"/>
                  </a:lnTo>
                  <a:lnTo>
                    <a:pt x="40" y="435"/>
                  </a:lnTo>
                  <a:lnTo>
                    <a:pt x="21" y="412"/>
                  </a:lnTo>
                  <a:lnTo>
                    <a:pt x="9" y="395"/>
                  </a:lnTo>
                  <a:lnTo>
                    <a:pt x="0" y="381"/>
                  </a:lnTo>
                  <a:lnTo>
                    <a:pt x="15" y="371"/>
                  </a:lnTo>
                  <a:lnTo>
                    <a:pt x="54" y="340"/>
                  </a:lnTo>
                  <a:lnTo>
                    <a:pt x="79" y="317"/>
                  </a:lnTo>
                  <a:lnTo>
                    <a:pt x="108" y="289"/>
                  </a:lnTo>
                  <a:lnTo>
                    <a:pt x="137" y="257"/>
                  </a:lnTo>
                  <a:lnTo>
                    <a:pt x="167" y="221"/>
                  </a:lnTo>
                  <a:lnTo>
                    <a:pt x="161" y="217"/>
                  </a:lnTo>
                  <a:lnTo>
                    <a:pt x="141" y="208"/>
                  </a:lnTo>
                  <a:lnTo>
                    <a:pt x="134" y="204"/>
                  </a:lnTo>
                  <a:lnTo>
                    <a:pt x="128" y="201"/>
                  </a:lnTo>
                  <a:lnTo>
                    <a:pt x="126" y="195"/>
                  </a:lnTo>
                  <a:lnTo>
                    <a:pt x="126" y="190"/>
                  </a:lnTo>
                  <a:lnTo>
                    <a:pt x="128" y="183"/>
                  </a:lnTo>
                  <a:lnTo>
                    <a:pt x="134" y="173"/>
                  </a:lnTo>
                  <a:lnTo>
                    <a:pt x="143" y="156"/>
                  </a:lnTo>
                  <a:lnTo>
                    <a:pt x="149" y="148"/>
                  </a:lnTo>
                  <a:lnTo>
                    <a:pt x="152" y="147"/>
                  </a:lnTo>
                  <a:lnTo>
                    <a:pt x="155" y="148"/>
                  </a:lnTo>
                  <a:lnTo>
                    <a:pt x="166" y="152"/>
                  </a:lnTo>
                  <a:lnTo>
                    <a:pt x="199" y="175"/>
                  </a:lnTo>
                  <a:lnTo>
                    <a:pt x="226" y="128"/>
                  </a:lnTo>
                  <a:lnTo>
                    <a:pt x="281" y="29"/>
                  </a:lnTo>
                  <a:lnTo>
                    <a:pt x="292" y="6"/>
                  </a:lnTo>
                  <a:lnTo>
                    <a:pt x="345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7" name="Freeform 84"/>
            <p:cNvSpPr>
              <a:spLocks/>
            </p:cNvSpPr>
            <p:nvPr userDrawn="1"/>
          </p:nvSpPr>
          <p:spPr bwMode="auto">
            <a:xfrm>
              <a:off x="531813" y="1235076"/>
              <a:ext cx="9525" cy="14288"/>
            </a:xfrm>
            <a:custGeom>
              <a:avLst/>
              <a:gdLst>
                <a:gd name="T0" fmla="*/ 42 w 62"/>
                <a:gd name="T1" fmla="*/ 0 h 77"/>
                <a:gd name="T2" fmla="*/ 62 w 62"/>
                <a:gd name="T3" fmla="*/ 18 h 77"/>
                <a:gd name="T4" fmla="*/ 61 w 62"/>
                <a:gd name="T5" fmla="*/ 27 h 77"/>
                <a:gd name="T6" fmla="*/ 56 w 62"/>
                <a:gd name="T7" fmla="*/ 45 h 77"/>
                <a:gd name="T8" fmla="*/ 51 w 62"/>
                <a:gd name="T9" fmla="*/ 55 h 77"/>
                <a:gd name="T10" fmla="*/ 42 w 62"/>
                <a:gd name="T11" fmla="*/ 65 h 77"/>
                <a:gd name="T12" fmla="*/ 31 w 62"/>
                <a:gd name="T13" fmla="*/ 77 h 77"/>
                <a:gd name="T14" fmla="*/ 0 w 62"/>
                <a:gd name="T15" fmla="*/ 54 h 77"/>
                <a:gd name="T16" fmla="*/ 42 w 62"/>
                <a:gd name="T1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" h="77">
                  <a:moveTo>
                    <a:pt x="42" y="0"/>
                  </a:moveTo>
                  <a:lnTo>
                    <a:pt x="62" y="18"/>
                  </a:lnTo>
                  <a:lnTo>
                    <a:pt x="61" y="27"/>
                  </a:lnTo>
                  <a:lnTo>
                    <a:pt x="56" y="45"/>
                  </a:lnTo>
                  <a:lnTo>
                    <a:pt x="51" y="55"/>
                  </a:lnTo>
                  <a:lnTo>
                    <a:pt x="42" y="65"/>
                  </a:lnTo>
                  <a:lnTo>
                    <a:pt x="31" y="77"/>
                  </a:lnTo>
                  <a:lnTo>
                    <a:pt x="0" y="54"/>
                  </a:lnTo>
                  <a:lnTo>
                    <a:pt x="4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8" name="Freeform 85"/>
            <p:cNvSpPr>
              <a:spLocks/>
            </p:cNvSpPr>
            <p:nvPr userDrawn="1"/>
          </p:nvSpPr>
          <p:spPr bwMode="auto">
            <a:xfrm>
              <a:off x="511176" y="1263651"/>
              <a:ext cx="12700" cy="14288"/>
            </a:xfrm>
            <a:custGeom>
              <a:avLst/>
              <a:gdLst>
                <a:gd name="T0" fmla="*/ 34 w 72"/>
                <a:gd name="T1" fmla="*/ 0 h 86"/>
                <a:gd name="T2" fmla="*/ 72 w 72"/>
                <a:gd name="T3" fmla="*/ 5 h 86"/>
                <a:gd name="T4" fmla="*/ 57 w 72"/>
                <a:gd name="T5" fmla="*/ 86 h 86"/>
                <a:gd name="T6" fmla="*/ 0 w 72"/>
                <a:gd name="T7" fmla="*/ 86 h 86"/>
                <a:gd name="T8" fmla="*/ 34 w 72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86">
                  <a:moveTo>
                    <a:pt x="34" y="0"/>
                  </a:moveTo>
                  <a:lnTo>
                    <a:pt x="72" y="5"/>
                  </a:lnTo>
                  <a:lnTo>
                    <a:pt x="57" y="86"/>
                  </a:lnTo>
                  <a:lnTo>
                    <a:pt x="0" y="86"/>
                  </a:ln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9" name="Freeform 86"/>
            <p:cNvSpPr>
              <a:spLocks/>
            </p:cNvSpPr>
            <p:nvPr userDrawn="1"/>
          </p:nvSpPr>
          <p:spPr bwMode="auto">
            <a:xfrm>
              <a:off x="606426" y="1276351"/>
              <a:ext cx="57150" cy="68263"/>
            </a:xfrm>
            <a:custGeom>
              <a:avLst/>
              <a:gdLst>
                <a:gd name="T0" fmla="*/ 294 w 318"/>
                <a:gd name="T1" fmla="*/ 63 h 392"/>
                <a:gd name="T2" fmla="*/ 248 w 318"/>
                <a:gd name="T3" fmla="*/ 0 h 392"/>
                <a:gd name="T4" fmla="*/ 236 w 318"/>
                <a:gd name="T5" fmla="*/ 14 h 392"/>
                <a:gd name="T6" fmla="*/ 209 w 318"/>
                <a:gd name="T7" fmla="*/ 43 h 392"/>
                <a:gd name="T8" fmla="*/ 192 w 318"/>
                <a:gd name="T9" fmla="*/ 60 h 392"/>
                <a:gd name="T10" fmla="*/ 176 w 318"/>
                <a:gd name="T11" fmla="*/ 75 h 392"/>
                <a:gd name="T12" fmla="*/ 160 w 318"/>
                <a:gd name="T13" fmla="*/ 88 h 392"/>
                <a:gd name="T14" fmla="*/ 146 w 318"/>
                <a:gd name="T15" fmla="*/ 95 h 392"/>
                <a:gd name="T16" fmla="*/ 111 w 318"/>
                <a:gd name="T17" fmla="*/ 105 h 392"/>
                <a:gd name="T18" fmla="*/ 100 w 318"/>
                <a:gd name="T19" fmla="*/ 108 h 392"/>
                <a:gd name="T20" fmla="*/ 68 w 318"/>
                <a:gd name="T21" fmla="*/ 129 h 392"/>
                <a:gd name="T22" fmla="*/ 70 w 318"/>
                <a:gd name="T23" fmla="*/ 186 h 392"/>
                <a:gd name="T24" fmla="*/ 149 w 318"/>
                <a:gd name="T25" fmla="*/ 216 h 392"/>
                <a:gd name="T26" fmla="*/ 143 w 318"/>
                <a:gd name="T27" fmla="*/ 222 h 392"/>
                <a:gd name="T28" fmla="*/ 128 w 318"/>
                <a:gd name="T29" fmla="*/ 235 h 392"/>
                <a:gd name="T30" fmla="*/ 118 w 318"/>
                <a:gd name="T31" fmla="*/ 242 h 392"/>
                <a:gd name="T32" fmla="*/ 106 w 318"/>
                <a:gd name="T33" fmla="*/ 249 h 392"/>
                <a:gd name="T34" fmla="*/ 91 w 318"/>
                <a:gd name="T35" fmla="*/ 256 h 392"/>
                <a:gd name="T36" fmla="*/ 76 w 318"/>
                <a:gd name="T37" fmla="*/ 261 h 392"/>
                <a:gd name="T38" fmla="*/ 50 w 318"/>
                <a:gd name="T39" fmla="*/ 266 h 392"/>
                <a:gd name="T40" fmla="*/ 32 w 318"/>
                <a:gd name="T41" fmla="*/ 271 h 392"/>
                <a:gd name="T42" fmla="*/ 25 w 318"/>
                <a:gd name="T43" fmla="*/ 275 h 392"/>
                <a:gd name="T44" fmla="*/ 19 w 318"/>
                <a:gd name="T45" fmla="*/ 280 h 392"/>
                <a:gd name="T46" fmla="*/ 14 w 318"/>
                <a:gd name="T47" fmla="*/ 287 h 392"/>
                <a:gd name="T48" fmla="*/ 8 w 318"/>
                <a:gd name="T49" fmla="*/ 296 h 392"/>
                <a:gd name="T50" fmla="*/ 1 w 318"/>
                <a:gd name="T51" fmla="*/ 313 h 392"/>
                <a:gd name="T52" fmla="*/ 0 w 318"/>
                <a:gd name="T53" fmla="*/ 319 h 392"/>
                <a:gd name="T54" fmla="*/ 1 w 318"/>
                <a:gd name="T55" fmla="*/ 325 h 392"/>
                <a:gd name="T56" fmla="*/ 4 w 318"/>
                <a:gd name="T57" fmla="*/ 329 h 392"/>
                <a:gd name="T58" fmla="*/ 8 w 318"/>
                <a:gd name="T59" fmla="*/ 334 h 392"/>
                <a:gd name="T60" fmla="*/ 21 w 318"/>
                <a:gd name="T61" fmla="*/ 343 h 392"/>
                <a:gd name="T62" fmla="*/ 46 w 318"/>
                <a:gd name="T63" fmla="*/ 357 h 392"/>
                <a:gd name="T64" fmla="*/ 83 w 318"/>
                <a:gd name="T65" fmla="*/ 371 h 392"/>
                <a:gd name="T66" fmla="*/ 121 w 318"/>
                <a:gd name="T67" fmla="*/ 384 h 392"/>
                <a:gd name="T68" fmla="*/ 151 w 318"/>
                <a:gd name="T69" fmla="*/ 392 h 392"/>
                <a:gd name="T70" fmla="*/ 162 w 318"/>
                <a:gd name="T71" fmla="*/ 392 h 392"/>
                <a:gd name="T72" fmla="*/ 175 w 318"/>
                <a:gd name="T73" fmla="*/ 391 h 392"/>
                <a:gd name="T74" fmla="*/ 186 w 318"/>
                <a:gd name="T75" fmla="*/ 386 h 392"/>
                <a:gd name="T76" fmla="*/ 196 w 318"/>
                <a:gd name="T77" fmla="*/ 381 h 392"/>
                <a:gd name="T78" fmla="*/ 203 w 318"/>
                <a:gd name="T79" fmla="*/ 376 h 392"/>
                <a:gd name="T80" fmla="*/ 207 w 318"/>
                <a:gd name="T81" fmla="*/ 369 h 392"/>
                <a:gd name="T82" fmla="*/ 207 w 318"/>
                <a:gd name="T83" fmla="*/ 366 h 392"/>
                <a:gd name="T84" fmla="*/ 205 w 318"/>
                <a:gd name="T85" fmla="*/ 363 h 392"/>
                <a:gd name="T86" fmla="*/ 197 w 318"/>
                <a:gd name="T87" fmla="*/ 356 h 392"/>
                <a:gd name="T88" fmla="*/ 161 w 318"/>
                <a:gd name="T89" fmla="*/ 336 h 392"/>
                <a:gd name="T90" fmla="*/ 136 w 318"/>
                <a:gd name="T91" fmla="*/ 324 h 392"/>
                <a:gd name="T92" fmla="*/ 129 w 318"/>
                <a:gd name="T93" fmla="*/ 321 h 392"/>
                <a:gd name="T94" fmla="*/ 124 w 318"/>
                <a:gd name="T95" fmla="*/ 316 h 392"/>
                <a:gd name="T96" fmla="*/ 121 w 318"/>
                <a:gd name="T97" fmla="*/ 312 h 392"/>
                <a:gd name="T98" fmla="*/ 119 w 318"/>
                <a:gd name="T99" fmla="*/ 306 h 392"/>
                <a:gd name="T100" fmla="*/ 119 w 318"/>
                <a:gd name="T101" fmla="*/ 301 h 392"/>
                <a:gd name="T102" fmla="*/ 122 w 318"/>
                <a:gd name="T103" fmla="*/ 296 h 392"/>
                <a:gd name="T104" fmla="*/ 127 w 318"/>
                <a:gd name="T105" fmla="*/ 292 h 392"/>
                <a:gd name="T106" fmla="*/ 136 w 318"/>
                <a:gd name="T107" fmla="*/ 288 h 392"/>
                <a:gd name="T108" fmla="*/ 151 w 318"/>
                <a:gd name="T109" fmla="*/ 280 h 392"/>
                <a:gd name="T110" fmla="*/ 175 w 318"/>
                <a:gd name="T111" fmla="*/ 268 h 392"/>
                <a:gd name="T112" fmla="*/ 236 w 318"/>
                <a:gd name="T113" fmla="*/ 232 h 392"/>
                <a:gd name="T114" fmla="*/ 318 w 318"/>
                <a:gd name="T115" fmla="*/ 181 h 392"/>
                <a:gd name="T116" fmla="*/ 282 w 318"/>
                <a:gd name="T117" fmla="*/ 135 h 392"/>
                <a:gd name="T118" fmla="*/ 197 w 318"/>
                <a:gd name="T119" fmla="*/ 186 h 392"/>
                <a:gd name="T120" fmla="*/ 144 w 318"/>
                <a:gd name="T121" fmla="*/ 147 h 392"/>
                <a:gd name="T122" fmla="*/ 294 w 318"/>
                <a:gd name="T123" fmla="*/ 63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8" h="392">
                  <a:moveTo>
                    <a:pt x="294" y="63"/>
                  </a:moveTo>
                  <a:lnTo>
                    <a:pt x="248" y="0"/>
                  </a:lnTo>
                  <a:lnTo>
                    <a:pt x="236" y="14"/>
                  </a:lnTo>
                  <a:lnTo>
                    <a:pt x="209" y="43"/>
                  </a:lnTo>
                  <a:lnTo>
                    <a:pt x="192" y="60"/>
                  </a:lnTo>
                  <a:lnTo>
                    <a:pt x="176" y="75"/>
                  </a:lnTo>
                  <a:lnTo>
                    <a:pt x="160" y="88"/>
                  </a:lnTo>
                  <a:lnTo>
                    <a:pt x="146" y="95"/>
                  </a:lnTo>
                  <a:lnTo>
                    <a:pt x="111" y="105"/>
                  </a:lnTo>
                  <a:lnTo>
                    <a:pt x="100" y="108"/>
                  </a:lnTo>
                  <a:lnTo>
                    <a:pt x="68" y="129"/>
                  </a:lnTo>
                  <a:lnTo>
                    <a:pt x="70" y="186"/>
                  </a:lnTo>
                  <a:lnTo>
                    <a:pt x="149" y="216"/>
                  </a:lnTo>
                  <a:lnTo>
                    <a:pt x="143" y="222"/>
                  </a:lnTo>
                  <a:lnTo>
                    <a:pt x="128" y="235"/>
                  </a:lnTo>
                  <a:lnTo>
                    <a:pt x="118" y="242"/>
                  </a:lnTo>
                  <a:lnTo>
                    <a:pt x="106" y="249"/>
                  </a:lnTo>
                  <a:lnTo>
                    <a:pt x="91" y="256"/>
                  </a:lnTo>
                  <a:lnTo>
                    <a:pt x="76" y="261"/>
                  </a:lnTo>
                  <a:lnTo>
                    <a:pt x="50" y="266"/>
                  </a:lnTo>
                  <a:lnTo>
                    <a:pt x="32" y="271"/>
                  </a:lnTo>
                  <a:lnTo>
                    <a:pt x="25" y="275"/>
                  </a:lnTo>
                  <a:lnTo>
                    <a:pt x="19" y="280"/>
                  </a:lnTo>
                  <a:lnTo>
                    <a:pt x="14" y="287"/>
                  </a:lnTo>
                  <a:lnTo>
                    <a:pt x="8" y="296"/>
                  </a:lnTo>
                  <a:lnTo>
                    <a:pt x="1" y="313"/>
                  </a:lnTo>
                  <a:lnTo>
                    <a:pt x="0" y="319"/>
                  </a:lnTo>
                  <a:lnTo>
                    <a:pt x="1" y="325"/>
                  </a:lnTo>
                  <a:lnTo>
                    <a:pt x="4" y="329"/>
                  </a:lnTo>
                  <a:lnTo>
                    <a:pt x="8" y="334"/>
                  </a:lnTo>
                  <a:lnTo>
                    <a:pt x="21" y="343"/>
                  </a:lnTo>
                  <a:lnTo>
                    <a:pt x="46" y="357"/>
                  </a:lnTo>
                  <a:lnTo>
                    <a:pt x="83" y="371"/>
                  </a:lnTo>
                  <a:lnTo>
                    <a:pt x="121" y="384"/>
                  </a:lnTo>
                  <a:lnTo>
                    <a:pt x="151" y="392"/>
                  </a:lnTo>
                  <a:lnTo>
                    <a:pt x="162" y="392"/>
                  </a:lnTo>
                  <a:lnTo>
                    <a:pt x="175" y="391"/>
                  </a:lnTo>
                  <a:lnTo>
                    <a:pt x="186" y="386"/>
                  </a:lnTo>
                  <a:lnTo>
                    <a:pt x="196" y="381"/>
                  </a:lnTo>
                  <a:lnTo>
                    <a:pt x="203" y="376"/>
                  </a:lnTo>
                  <a:lnTo>
                    <a:pt x="207" y="369"/>
                  </a:lnTo>
                  <a:lnTo>
                    <a:pt x="207" y="366"/>
                  </a:lnTo>
                  <a:lnTo>
                    <a:pt x="205" y="363"/>
                  </a:lnTo>
                  <a:lnTo>
                    <a:pt x="197" y="356"/>
                  </a:lnTo>
                  <a:lnTo>
                    <a:pt x="161" y="336"/>
                  </a:lnTo>
                  <a:lnTo>
                    <a:pt x="136" y="324"/>
                  </a:lnTo>
                  <a:lnTo>
                    <a:pt x="129" y="321"/>
                  </a:lnTo>
                  <a:lnTo>
                    <a:pt x="124" y="316"/>
                  </a:lnTo>
                  <a:lnTo>
                    <a:pt x="121" y="312"/>
                  </a:lnTo>
                  <a:lnTo>
                    <a:pt x="119" y="306"/>
                  </a:lnTo>
                  <a:lnTo>
                    <a:pt x="119" y="301"/>
                  </a:lnTo>
                  <a:lnTo>
                    <a:pt x="122" y="296"/>
                  </a:lnTo>
                  <a:lnTo>
                    <a:pt x="127" y="292"/>
                  </a:lnTo>
                  <a:lnTo>
                    <a:pt x="136" y="288"/>
                  </a:lnTo>
                  <a:lnTo>
                    <a:pt x="151" y="280"/>
                  </a:lnTo>
                  <a:lnTo>
                    <a:pt x="175" y="268"/>
                  </a:lnTo>
                  <a:lnTo>
                    <a:pt x="236" y="232"/>
                  </a:lnTo>
                  <a:lnTo>
                    <a:pt x="318" y="181"/>
                  </a:lnTo>
                  <a:lnTo>
                    <a:pt x="282" y="135"/>
                  </a:lnTo>
                  <a:lnTo>
                    <a:pt x="197" y="186"/>
                  </a:lnTo>
                  <a:lnTo>
                    <a:pt x="144" y="147"/>
                  </a:lnTo>
                  <a:lnTo>
                    <a:pt x="294" y="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0" name="Freeform 87"/>
            <p:cNvSpPr>
              <a:spLocks/>
            </p:cNvSpPr>
            <p:nvPr userDrawn="1"/>
          </p:nvSpPr>
          <p:spPr bwMode="auto">
            <a:xfrm>
              <a:off x="596901" y="1343026"/>
              <a:ext cx="34925" cy="19050"/>
            </a:xfrm>
            <a:custGeom>
              <a:avLst/>
              <a:gdLst>
                <a:gd name="T0" fmla="*/ 2 w 203"/>
                <a:gd name="T1" fmla="*/ 0 h 104"/>
                <a:gd name="T2" fmla="*/ 49 w 203"/>
                <a:gd name="T3" fmla="*/ 21 h 104"/>
                <a:gd name="T4" fmla="*/ 91 w 203"/>
                <a:gd name="T5" fmla="*/ 36 h 104"/>
                <a:gd name="T6" fmla="*/ 110 w 203"/>
                <a:gd name="T7" fmla="*/ 43 h 104"/>
                <a:gd name="T8" fmla="*/ 127 w 203"/>
                <a:gd name="T9" fmla="*/ 47 h 104"/>
                <a:gd name="T10" fmla="*/ 156 w 203"/>
                <a:gd name="T11" fmla="*/ 50 h 104"/>
                <a:gd name="T12" fmla="*/ 180 w 203"/>
                <a:gd name="T13" fmla="*/ 49 h 104"/>
                <a:gd name="T14" fmla="*/ 203 w 203"/>
                <a:gd name="T15" fmla="*/ 47 h 104"/>
                <a:gd name="T16" fmla="*/ 197 w 203"/>
                <a:gd name="T17" fmla="*/ 104 h 104"/>
                <a:gd name="T18" fmla="*/ 173 w 203"/>
                <a:gd name="T19" fmla="*/ 103 h 104"/>
                <a:gd name="T20" fmla="*/ 137 w 203"/>
                <a:gd name="T21" fmla="*/ 100 h 104"/>
                <a:gd name="T22" fmla="*/ 119 w 203"/>
                <a:gd name="T23" fmla="*/ 97 h 104"/>
                <a:gd name="T24" fmla="*/ 106 w 203"/>
                <a:gd name="T25" fmla="*/ 93 h 104"/>
                <a:gd name="T26" fmla="*/ 84 w 203"/>
                <a:gd name="T27" fmla="*/ 87 h 104"/>
                <a:gd name="T28" fmla="*/ 61 w 203"/>
                <a:gd name="T29" fmla="*/ 83 h 104"/>
                <a:gd name="T30" fmla="*/ 21 w 203"/>
                <a:gd name="T31" fmla="*/ 79 h 104"/>
                <a:gd name="T32" fmla="*/ 4 w 203"/>
                <a:gd name="T33" fmla="*/ 75 h 104"/>
                <a:gd name="T34" fmla="*/ 0 w 203"/>
                <a:gd name="T35" fmla="*/ 74 h 104"/>
                <a:gd name="T36" fmla="*/ 2 w 203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3" h="104">
                  <a:moveTo>
                    <a:pt x="2" y="0"/>
                  </a:moveTo>
                  <a:lnTo>
                    <a:pt x="49" y="21"/>
                  </a:lnTo>
                  <a:lnTo>
                    <a:pt x="91" y="36"/>
                  </a:lnTo>
                  <a:lnTo>
                    <a:pt x="110" y="43"/>
                  </a:lnTo>
                  <a:lnTo>
                    <a:pt x="127" y="47"/>
                  </a:lnTo>
                  <a:lnTo>
                    <a:pt x="156" y="50"/>
                  </a:lnTo>
                  <a:lnTo>
                    <a:pt x="180" y="49"/>
                  </a:lnTo>
                  <a:lnTo>
                    <a:pt x="203" y="47"/>
                  </a:lnTo>
                  <a:lnTo>
                    <a:pt x="197" y="104"/>
                  </a:lnTo>
                  <a:lnTo>
                    <a:pt x="173" y="103"/>
                  </a:lnTo>
                  <a:lnTo>
                    <a:pt x="137" y="100"/>
                  </a:lnTo>
                  <a:lnTo>
                    <a:pt x="119" y="97"/>
                  </a:lnTo>
                  <a:lnTo>
                    <a:pt x="106" y="93"/>
                  </a:lnTo>
                  <a:lnTo>
                    <a:pt x="84" y="87"/>
                  </a:lnTo>
                  <a:lnTo>
                    <a:pt x="61" y="83"/>
                  </a:lnTo>
                  <a:lnTo>
                    <a:pt x="21" y="79"/>
                  </a:lnTo>
                  <a:lnTo>
                    <a:pt x="4" y="75"/>
                  </a:lnTo>
                  <a:lnTo>
                    <a:pt x="0" y="74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1" name="Freeform 88"/>
            <p:cNvSpPr>
              <a:spLocks noEditPoints="1"/>
            </p:cNvSpPr>
            <p:nvPr userDrawn="1"/>
          </p:nvSpPr>
          <p:spPr bwMode="auto">
            <a:xfrm>
              <a:off x="620713" y="1292226"/>
              <a:ext cx="93663" cy="104775"/>
            </a:xfrm>
            <a:custGeom>
              <a:avLst/>
              <a:gdLst>
                <a:gd name="T0" fmla="*/ 277 w 523"/>
                <a:gd name="T1" fmla="*/ 163 h 601"/>
                <a:gd name="T2" fmla="*/ 403 w 523"/>
                <a:gd name="T3" fmla="*/ 214 h 601"/>
                <a:gd name="T4" fmla="*/ 439 w 523"/>
                <a:gd name="T5" fmla="*/ 124 h 601"/>
                <a:gd name="T6" fmla="*/ 319 w 523"/>
                <a:gd name="T7" fmla="*/ 74 h 601"/>
                <a:gd name="T8" fmla="*/ 277 w 523"/>
                <a:gd name="T9" fmla="*/ 163 h 601"/>
                <a:gd name="T10" fmla="*/ 211 w 523"/>
                <a:gd name="T11" fmla="*/ 303 h 601"/>
                <a:gd name="T12" fmla="*/ 325 w 523"/>
                <a:gd name="T13" fmla="*/ 354 h 601"/>
                <a:gd name="T14" fmla="*/ 375 w 523"/>
                <a:gd name="T15" fmla="*/ 258 h 601"/>
                <a:gd name="T16" fmla="*/ 255 w 523"/>
                <a:gd name="T17" fmla="*/ 216 h 601"/>
                <a:gd name="T18" fmla="*/ 211 w 523"/>
                <a:gd name="T19" fmla="*/ 303 h 601"/>
                <a:gd name="T20" fmla="*/ 184 w 523"/>
                <a:gd name="T21" fmla="*/ 356 h 601"/>
                <a:gd name="T22" fmla="*/ 150 w 523"/>
                <a:gd name="T23" fmla="*/ 437 h 601"/>
                <a:gd name="T24" fmla="*/ 170 w 523"/>
                <a:gd name="T25" fmla="*/ 457 h 601"/>
                <a:gd name="T26" fmla="*/ 189 w 523"/>
                <a:gd name="T27" fmla="*/ 474 h 601"/>
                <a:gd name="T28" fmla="*/ 200 w 523"/>
                <a:gd name="T29" fmla="*/ 482 h 601"/>
                <a:gd name="T30" fmla="*/ 209 w 523"/>
                <a:gd name="T31" fmla="*/ 487 h 601"/>
                <a:gd name="T32" fmla="*/ 229 w 523"/>
                <a:gd name="T33" fmla="*/ 494 h 601"/>
                <a:gd name="T34" fmla="*/ 246 w 523"/>
                <a:gd name="T35" fmla="*/ 497 h 601"/>
                <a:gd name="T36" fmla="*/ 265 w 523"/>
                <a:gd name="T37" fmla="*/ 497 h 601"/>
                <a:gd name="T38" fmla="*/ 309 w 523"/>
                <a:gd name="T39" fmla="*/ 411 h 601"/>
                <a:gd name="T40" fmla="*/ 184 w 523"/>
                <a:gd name="T41" fmla="*/ 356 h 601"/>
                <a:gd name="T42" fmla="*/ 0 w 523"/>
                <a:gd name="T43" fmla="*/ 447 h 601"/>
                <a:gd name="T44" fmla="*/ 29 w 523"/>
                <a:gd name="T45" fmla="*/ 396 h 601"/>
                <a:gd name="T46" fmla="*/ 93 w 523"/>
                <a:gd name="T47" fmla="*/ 427 h 601"/>
                <a:gd name="T48" fmla="*/ 286 w 523"/>
                <a:gd name="T49" fmla="*/ 0 h 601"/>
                <a:gd name="T50" fmla="*/ 523 w 523"/>
                <a:gd name="T51" fmla="*/ 104 h 601"/>
                <a:gd name="T52" fmla="*/ 315 w 523"/>
                <a:gd name="T53" fmla="*/ 537 h 601"/>
                <a:gd name="T54" fmla="*/ 349 w 523"/>
                <a:gd name="T55" fmla="*/ 555 h 601"/>
                <a:gd name="T56" fmla="*/ 355 w 523"/>
                <a:gd name="T57" fmla="*/ 559 h 601"/>
                <a:gd name="T58" fmla="*/ 359 w 523"/>
                <a:gd name="T59" fmla="*/ 563 h 601"/>
                <a:gd name="T60" fmla="*/ 361 w 523"/>
                <a:gd name="T61" fmla="*/ 567 h 601"/>
                <a:gd name="T62" fmla="*/ 362 w 523"/>
                <a:gd name="T63" fmla="*/ 571 h 601"/>
                <a:gd name="T64" fmla="*/ 360 w 523"/>
                <a:gd name="T65" fmla="*/ 581 h 601"/>
                <a:gd name="T66" fmla="*/ 355 w 523"/>
                <a:gd name="T67" fmla="*/ 589 h 601"/>
                <a:gd name="T68" fmla="*/ 348 w 523"/>
                <a:gd name="T69" fmla="*/ 596 h 601"/>
                <a:gd name="T70" fmla="*/ 337 w 523"/>
                <a:gd name="T71" fmla="*/ 600 h 601"/>
                <a:gd name="T72" fmla="*/ 323 w 523"/>
                <a:gd name="T73" fmla="*/ 601 h 601"/>
                <a:gd name="T74" fmla="*/ 307 w 523"/>
                <a:gd name="T75" fmla="*/ 597 h 601"/>
                <a:gd name="T76" fmla="*/ 249 w 523"/>
                <a:gd name="T77" fmla="*/ 570 h 601"/>
                <a:gd name="T78" fmla="*/ 144 w 523"/>
                <a:gd name="T79" fmla="*/ 519 h 601"/>
                <a:gd name="T80" fmla="*/ 0 w 523"/>
                <a:gd name="T81" fmla="*/ 447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23" h="601">
                  <a:moveTo>
                    <a:pt x="277" y="163"/>
                  </a:moveTo>
                  <a:lnTo>
                    <a:pt x="403" y="214"/>
                  </a:lnTo>
                  <a:lnTo>
                    <a:pt x="439" y="124"/>
                  </a:lnTo>
                  <a:lnTo>
                    <a:pt x="319" y="74"/>
                  </a:lnTo>
                  <a:lnTo>
                    <a:pt x="277" y="163"/>
                  </a:lnTo>
                  <a:close/>
                  <a:moveTo>
                    <a:pt x="211" y="303"/>
                  </a:moveTo>
                  <a:lnTo>
                    <a:pt x="325" y="354"/>
                  </a:lnTo>
                  <a:lnTo>
                    <a:pt x="375" y="258"/>
                  </a:lnTo>
                  <a:lnTo>
                    <a:pt x="255" y="216"/>
                  </a:lnTo>
                  <a:lnTo>
                    <a:pt x="211" y="303"/>
                  </a:lnTo>
                  <a:close/>
                  <a:moveTo>
                    <a:pt x="184" y="356"/>
                  </a:moveTo>
                  <a:lnTo>
                    <a:pt x="150" y="437"/>
                  </a:lnTo>
                  <a:lnTo>
                    <a:pt x="170" y="457"/>
                  </a:lnTo>
                  <a:lnTo>
                    <a:pt x="189" y="474"/>
                  </a:lnTo>
                  <a:lnTo>
                    <a:pt x="200" y="482"/>
                  </a:lnTo>
                  <a:lnTo>
                    <a:pt x="209" y="487"/>
                  </a:lnTo>
                  <a:lnTo>
                    <a:pt x="229" y="494"/>
                  </a:lnTo>
                  <a:lnTo>
                    <a:pt x="246" y="497"/>
                  </a:lnTo>
                  <a:lnTo>
                    <a:pt x="265" y="497"/>
                  </a:lnTo>
                  <a:lnTo>
                    <a:pt x="309" y="411"/>
                  </a:lnTo>
                  <a:lnTo>
                    <a:pt x="184" y="356"/>
                  </a:lnTo>
                  <a:close/>
                  <a:moveTo>
                    <a:pt x="0" y="447"/>
                  </a:moveTo>
                  <a:lnTo>
                    <a:pt x="29" y="396"/>
                  </a:lnTo>
                  <a:lnTo>
                    <a:pt x="93" y="427"/>
                  </a:lnTo>
                  <a:lnTo>
                    <a:pt x="286" y="0"/>
                  </a:lnTo>
                  <a:lnTo>
                    <a:pt x="523" y="104"/>
                  </a:lnTo>
                  <a:lnTo>
                    <a:pt x="315" y="537"/>
                  </a:lnTo>
                  <a:lnTo>
                    <a:pt x="349" y="555"/>
                  </a:lnTo>
                  <a:lnTo>
                    <a:pt x="355" y="559"/>
                  </a:lnTo>
                  <a:lnTo>
                    <a:pt x="359" y="563"/>
                  </a:lnTo>
                  <a:lnTo>
                    <a:pt x="361" y="567"/>
                  </a:lnTo>
                  <a:lnTo>
                    <a:pt x="362" y="571"/>
                  </a:lnTo>
                  <a:lnTo>
                    <a:pt x="360" y="581"/>
                  </a:lnTo>
                  <a:lnTo>
                    <a:pt x="355" y="589"/>
                  </a:lnTo>
                  <a:lnTo>
                    <a:pt x="348" y="596"/>
                  </a:lnTo>
                  <a:lnTo>
                    <a:pt x="337" y="600"/>
                  </a:lnTo>
                  <a:lnTo>
                    <a:pt x="323" y="601"/>
                  </a:lnTo>
                  <a:lnTo>
                    <a:pt x="307" y="597"/>
                  </a:lnTo>
                  <a:lnTo>
                    <a:pt x="249" y="570"/>
                  </a:lnTo>
                  <a:lnTo>
                    <a:pt x="144" y="519"/>
                  </a:lnTo>
                  <a:lnTo>
                    <a:pt x="0" y="4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2" name="Freeform 89"/>
            <p:cNvSpPr>
              <a:spLocks/>
            </p:cNvSpPr>
            <p:nvPr userDrawn="1"/>
          </p:nvSpPr>
          <p:spPr bwMode="auto">
            <a:xfrm>
              <a:off x="723901" y="1319213"/>
              <a:ext cx="50800" cy="69850"/>
            </a:xfrm>
            <a:custGeom>
              <a:avLst/>
              <a:gdLst>
                <a:gd name="T0" fmla="*/ 149 w 287"/>
                <a:gd name="T1" fmla="*/ 51 h 395"/>
                <a:gd name="T2" fmla="*/ 118 w 287"/>
                <a:gd name="T3" fmla="*/ 113 h 395"/>
                <a:gd name="T4" fmla="*/ 91 w 287"/>
                <a:gd name="T5" fmla="*/ 130 h 395"/>
                <a:gd name="T6" fmla="*/ 40 w 287"/>
                <a:gd name="T7" fmla="*/ 158 h 395"/>
                <a:gd name="T8" fmla="*/ 24 w 287"/>
                <a:gd name="T9" fmla="*/ 172 h 395"/>
                <a:gd name="T10" fmla="*/ 19 w 287"/>
                <a:gd name="T11" fmla="*/ 185 h 395"/>
                <a:gd name="T12" fmla="*/ 30 w 287"/>
                <a:gd name="T13" fmla="*/ 220 h 395"/>
                <a:gd name="T14" fmla="*/ 111 w 287"/>
                <a:gd name="T15" fmla="*/ 231 h 395"/>
                <a:gd name="T16" fmla="*/ 128 w 287"/>
                <a:gd name="T17" fmla="*/ 235 h 395"/>
                <a:gd name="T18" fmla="*/ 131 w 287"/>
                <a:gd name="T19" fmla="*/ 241 h 395"/>
                <a:gd name="T20" fmla="*/ 124 w 287"/>
                <a:gd name="T21" fmla="*/ 257 h 395"/>
                <a:gd name="T22" fmla="*/ 106 w 287"/>
                <a:gd name="T23" fmla="*/ 271 h 395"/>
                <a:gd name="T24" fmla="*/ 47 w 287"/>
                <a:gd name="T25" fmla="*/ 300 h 395"/>
                <a:gd name="T26" fmla="*/ 14 w 287"/>
                <a:gd name="T27" fmla="*/ 313 h 395"/>
                <a:gd name="T28" fmla="*/ 5 w 287"/>
                <a:gd name="T29" fmla="*/ 321 h 395"/>
                <a:gd name="T30" fmla="*/ 0 w 287"/>
                <a:gd name="T31" fmla="*/ 334 h 395"/>
                <a:gd name="T32" fmla="*/ 4 w 287"/>
                <a:gd name="T33" fmla="*/ 355 h 395"/>
                <a:gd name="T34" fmla="*/ 14 w 287"/>
                <a:gd name="T35" fmla="*/ 377 h 395"/>
                <a:gd name="T36" fmla="*/ 36 w 287"/>
                <a:gd name="T37" fmla="*/ 382 h 395"/>
                <a:gd name="T38" fmla="*/ 158 w 287"/>
                <a:gd name="T39" fmla="*/ 391 h 395"/>
                <a:gd name="T40" fmla="*/ 221 w 287"/>
                <a:gd name="T41" fmla="*/ 348 h 395"/>
                <a:gd name="T42" fmla="*/ 173 w 287"/>
                <a:gd name="T43" fmla="*/ 342 h 395"/>
                <a:gd name="T44" fmla="*/ 137 w 287"/>
                <a:gd name="T45" fmla="*/ 332 h 395"/>
                <a:gd name="T46" fmla="*/ 127 w 287"/>
                <a:gd name="T47" fmla="*/ 326 h 395"/>
                <a:gd name="T48" fmla="*/ 128 w 287"/>
                <a:gd name="T49" fmla="*/ 316 h 395"/>
                <a:gd name="T50" fmla="*/ 143 w 287"/>
                <a:gd name="T51" fmla="*/ 303 h 395"/>
                <a:gd name="T52" fmla="*/ 211 w 287"/>
                <a:gd name="T53" fmla="*/ 249 h 395"/>
                <a:gd name="T54" fmla="*/ 284 w 287"/>
                <a:gd name="T55" fmla="*/ 182 h 395"/>
                <a:gd name="T56" fmla="*/ 285 w 287"/>
                <a:gd name="T57" fmla="*/ 170 h 395"/>
                <a:gd name="T58" fmla="*/ 267 w 287"/>
                <a:gd name="T59" fmla="*/ 149 h 395"/>
                <a:gd name="T60" fmla="*/ 246 w 287"/>
                <a:gd name="T61" fmla="*/ 135 h 395"/>
                <a:gd name="T62" fmla="*/ 218 w 287"/>
                <a:gd name="T63" fmla="*/ 154 h 395"/>
                <a:gd name="T64" fmla="*/ 202 w 287"/>
                <a:gd name="T65" fmla="*/ 189 h 395"/>
                <a:gd name="T66" fmla="*/ 183 w 287"/>
                <a:gd name="T67" fmla="*/ 193 h 395"/>
                <a:gd name="T68" fmla="*/ 163 w 287"/>
                <a:gd name="T69" fmla="*/ 193 h 395"/>
                <a:gd name="T70" fmla="*/ 141 w 287"/>
                <a:gd name="T71" fmla="*/ 185 h 395"/>
                <a:gd name="T72" fmla="*/ 126 w 287"/>
                <a:gd name="T73" fmla="*/ 172 h 395"/>
                <a:gd name="T74" fmla="*/ 123 w 287"/>
                <a:gd name="T75" fmla="*/ 162 h 395"/>
                <a:gd name="T76" fmla="*/ 129 w 287"/>
                <a:gd name="T77" fmla="*/ 152 h 395"/>
                <a:gd name="T78" fmla="*/ 197 w 287"/>
                <a:gd name="T79" fmla="*/ 94 h 395"/>
                <a:gd name="T80" fmla="*/ 171 w 287"/>
                <a:gd name="T81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7" h="395">
                  <a:moveTo>
                    <a:pt x="171" y="0"/>
                  </a:moveTo>
                  <a:lnTo>
                    <a:pt x="149" y="51"/>
                  </a:lnTo>
                  <a:lnTo>
                    <a:pt x="122" y="108"/>
                  </a:lnTo>
                  <a:lnTo>
                    <a:pt x="118" y="113"/>
                  </a:lnTo>
                  <a:lnTo>
                    <a:pt x="111" y="119"/>
                  </a:lnTo>
                  <a:lnTo>
                    <a:pt x="91" y="130"/>
                  </a:lnTo>
                  <a:lnTo>
                    <a:pt x="52" y="151"/>
                  </a:lnTo>
                  <a:lnTo>
                    <a:pt x="40" y="158"/>
                  </a:lnTo>
                  <a:lnTo>
                    <a:pt x="28" y="167"/>
                  </a:lnTo>
                  <a:lnTo>
                    <a:pt x="24" y="172"/>
                  </a:lnTo>
                  <a:lnTo>
                    <a:pt x="21" y="178"/>
                  </a:lnTo>
                  <a:lnTo>
                    <a:pt x="19" y="185"/>
                  </a:lnTo>
                  <a:lnTo>
                    <a:pt x="20" y="191"/>
                  </a:lnTo>
                  <a:lnTo>
                    <a:pt x="30" y="220"/>
                  </a:lnTo>
                  <a:lnTo>
                    <a:pt x="35" y="233"/>
                  </a:lnTo>
                  <a:lnTo>
                    <a:pt x="111" y="231"/>
                  </a:lnTo>
                  <a:lnTo>
                    <a:pt x="124" y="233"/>
                  </a:lnTo>
                  <a:lnTo>
                    <a:pt x="128" y="235"/>
                  </a:lnTo>
                  <a:lnTo>
                    <a:pt x="130" y="238"/>
                  </a:lnTo>
                  <a:lnTo>
                    <a:pt x="131" y="241"/>
                  </a:lnTo>
                  <a:lnTo>
                    <a:pt x="130" y="245"/>
                  </a:lnTo>
                  <a:lnTo>
                    <a:pt x="124" y="257"/>
                  </a:lnTo>
                  <a:lnTo>
                    <a:pt x="117" y="264"/>
                  </a:lnTo>
                  <a:lnTo>
                    <a:pt x="106" y="271"/>
                  </a:lnTo>
                  <a:lnTo>
                    <a:pt x="77" y="287"/>
                  </a:lnTo>
                  <a:lnTo>
                    <a:pt x="47" y="300"/>
                  </a:lnTo>
                  <a:lnTo>
                    <a:pt x="26" y="308"/>
                  </a:lnTo>
                  <a:lnTo>
                    <a:pt x="14" y="313"/>
                  </a:lnTo>
                  <a:lnTo>
                    <a:pt x="9" y="316"/>
                  </a:lnTo>
                  <a:lnTo>
                    <a:pt x="5" y="321"/>
                  </a:lnTo>
                  <a:lnTo>
                    <a:pt x="2" y="327"/>
                  </a:lnTo>
                  <a:lnTo>
                    <a:pt x="0" y="334"/>
                  </a:lnTo>
                  <a:lnTo>
                    <a:pt x="1" y="343"/>
                  </a:lnTo>
                  <a:lnTo>
                    <a:pt x="4" y="355"/>
                  </a:lnTo>
                  <a:lnTo>
                    <a:pt x="11" y="373"/>
                  </a:lnTo>
                  <a:lnTo>
                    <a:pt x="14" y="377"/>
                  </a:lnTo>
                  <a:lnTo>
                    <a:pt x="19" y="380"/>
                  </a:lnTo>
                  <a:lnTo>
                    <a:pt x="36" y="382"/>
                  </a:lnTo>
                  <a:lnTo>
                    <a:pt x="62" y="383"/>
                  </a:lnTo>
                  <a:lnTo>
                    <a:pt x="158" y="391"/>
                  </a:lnTo>
                  <a:lnTo>
                    <a:pt x="219" y="395"/>
                  </a:lnTo>
                  <a:lnTo>
                    <a:pt x="221" y="348"/>
                  </a:lnTo>
                  <a:lnTo>
                    <a:pt x="195" y="345"/>
                  </a:lnTo>
                  <a:lnTo>
                    <a:pt x="173" y="342"/>
                  </a:lnTo>
                  <a:lnTo>
                    <a:pt x="151" y="337"/>
                  </a:lnTo>
                  <a:lnTo>
                    <a:pt x="137" y="332"/>
                  </a:lnTo>
                  <a:lnTo>
                    <a:pt x="130" y="330"/>
                  </a:lnTo>
                  <a:lnTo>
                    <a:pt x="127" y="326"/>
                  </a:lnTo>
                  <a:lnTo>
                    <a:pt x="126" y="322"/>
                  </a:lnTo>
                  <a:lnTo>
                    <a:pt x="128" y="316"/>
                  </a:lnTo>
                  <a:lnTo>
                    <a:pt x="133" y="310"/>
                  </a:lnTo>
                  <a:lnTo>
                    <a:pt x="143" y="303"/>
                  </a:lnTo>
                  <a:lnTo>
                    <a:pt x="173" y="280"/>
                  </a:lnTo>
                  <a:lnTo>
                    <a:pt x="211" y="249"/>
                  </a:lnTo>
                  <a:lnTo>
                    <a:pt x="268" y="198"/>
                  </a:lnTo>
                  <a:lnTo>
                    <a:pt x="284" y="182"/>
                  </a:lnTo>
                  <a:lnTo>
                    <a:pt x="287" y="176"/>
                  </a:lnTo>
                  <a:lnTo>
                    <a:pt x="285" y="170"/>
                  </a:lnTo>
                  <a:lnTo>
                    <a:pt x="274" y="157"/>
                  </a:lnTo>
                  <a:lnTo>
                    <a:pt x="267" y="149"/>
                  </a:lnTo>
                  <a:lnTo>
                    <a:pt x="258" y="141"/>
                  </a:lnTo>
                  <a:lnTo>
                    <a:pt x="246" y="135"/>
                  </a:lnTo>
                  <a:lnTo>
                    <a:pt x="232" y="130"/>
                  </a:lnTo>
                  <a:lnTo>
                    <a:pt x="218" y="154"/>
                  </a:lnTo>
                  <a:lnTo>
                    <a:pt x="209" y="172"/>
                  </a:lnTo>
                  <a:lnTo>
                    <a:pt x="202" y="189"/>
                  </a:lnTo>
                  <a:lnTo>
                    <a:pt x="197" y="191"/>
                  </a:lnTo>
                  <a:lnTo>
                    <a:pt x="183" y="193"/>
                  </a:lnTo>
                  <a:lnTo>
                    <a:pt x="174" y="193"/>
                  </a:lnTo>
                  <a:lnTo>
                    <a:pt x="163" y="193"/>
                  </a:lnTo>
                  <a:lnTo>
                    <a:pt x="152" y="190"/>
                  </a:lnTo>
                  <a:lnTo>
                    <a:pt x="141" y="185"/>
                  </a:lnTo>
                  <a:lnTo>
                    <a:pt x="131" y="178"/>
                  </a:lnTo>
                  <a:lnTo>
                    <a:pt x="126" y="172"/>
                  </a:lnTo>
                  <a:lnTo>
                    <a:pt x="123" y="167"/>
                  </a:lnTo>
                  <a:lnTo>
                    <a:pt x="123" y="162"/>
                  </a:lnTo>
                  <a:lnTo>
                    <a:pt x="125" y="157"/>
                  </a:lnTo>
                  <a:lnTo>
                    <a:pt x="129" y="152"/>
                  </a:lnTo>
                  <a:lnTo>
                    <a:pt x="141" y="142"/>
                  </a:lnTo>
                  <a:lnTo>
                    <a:pt x="197" y="94"/>
                  </a:lnTo>
                  <a:lnTo>
                    <a:pt x="241" y="55"/>
                  </a:lnTo>
                  <a:lnTo>
                    <a:pt x="17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3" name="Freeform 90"/>
            <p:cNvSpPr>
              <a:spLocks noEditPoints="1"/>
            </p:cNvSpPr>
            <p:nvPr userDrawn="1"/>
          </p:nvSpPr>
          <p:spPr bwMode="auto">
            <a:xfrm>
              <a:off x="769938" y="1333501"/>
              <a:ext cx="57150" cy="60325"/>
            </a:xfrm>
            <a:custGeom>
              <a:avLst/>
              <a:gdLst>
                <a:gd name="T0" fmla="*/ 116 w 322"/>
                <a:gd name="T1" fmla="*/ 72 h 342"/>
                <a:gd name="T2" fmla="*/ 79 w 322"/>
                <a:gd name="T3" fmla="*/ 250 h 342"/>
                <a:gd name="T4" fmla="*/ 206 w 322"/>
                <a:gd name="T5" fmla="*/ 284 h 342"/>
                <a:gd name="T6" fmla="*/ 242 w 322"/>
                <a:gd name="T7" fmla="*/ 102 h 342"/>
                <a:gd name="T8" fmla="*/ 116 w 322"/>
                <a:gd name="T9" fmla="*/ 72 h 342"/>
                <a:gd name="T10" fmla="*/ 76 w 322"/>
                <a:gd name="T11" fmla="*/ 0 h 342"/>
                <a:gd name="T12" fmla="*/ 322 w 322"/>
                <a:gd name="T13" fmla="*/ 59 h 342"/>
                <a:gd name="T14" fmla="*/ 244 w 322"/>
                <a:gd name="T15" fmla="*/ 342 h 342"/>
                <a:gd name="T16" fmla="*/ 0 w 322"/>
                <a:gd name="T17" fmla="*/ 290 h 342"/>
                <a:gd name="T18" fmla="*/ 76 w 322"/>
                <a:gd name="T19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2">
                  <a:moveTo>
                    <a:pt x="116" y="72"/>
                  </a:moveTo>
                  <a:lnTo>
                    <a:pt x="79" y="250"/>
                  </a:lnTo>
                  <a:lnTo>
                    <a:pt x="206" y="284"/>
                  </a:lnTo>
                  <a:lnTo>
                    <a:pt x="242" y="102"/>
                  </a:lnTo>
                  <a:lnTo>
                    <a:pt x="116" y="72"/>
                  </a:lnTo>
                  <a:close/>
                  <a:moveTo>
                    <a:pt x="76" y="0"/>
                  </a:moveTo>
                  <a:lnTo>
                    <a:pt x="322" y="59"/>
                  </a:lnTo>
                  <a:lnTo>
                    <a:pt x="244" y="342"/>
                  </a:lnTo>
                  <a:lnTo>
                    <a:pt x="0" y="290"/>
                  </a:lnTo>
                  <a:lnTo>
                    <a:pt x="7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4" name="Freeform 91"/>
            <p:cNvSpPr>
              <a:spLocks/>
            </p:cNvSpPr>
            <p:nvPr userDrawn="1"/>
          </p:nvSpPr>
          <p:spPr bwMode="auto">
            <a:xfrm>
              <a:off x="787401" y="1398588"/>
              <a:ext cx="23813" cy="31750"/>
            </a:xfrm>
            <a:custGeom>
              <a:avLst/>
              <a:gdLst>
                <a:gd name="T0" fmla="*/ 0 w 132"/>
                <a:gd name="T1" fmla="*/ 20 h 187"/>
                <a:gd name="T2" fmla="*/ 68 w 132"/>
                <a:gd name="T3" fmla="*/ 0 h 187"/>
                <a:gd name="T4" fmla="*/ 132 w 132"/>
                <a:gd name="T5" fmla="*/ 155 h 187"/>
                <a:gd name="T6" fmla="*/ 64 w 132"/>
                <a:gd name="T7" fmla="*/ 187 h 187"/>
                <a:gd name="T8" fmla="*/ 0 w 132"/>
                <a:gd name="T9" fmla="*/ 2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87">
                  <a:moveTo>
                    <a:pt x="0" y="20"/>
                  </a:moveTo>
                  <a:lnTo>
                    <a:pt x="68" y="0"/>
                  </a:lnTo>
                  <a:lnTo>
                    <a:pt x="132" y="155"/>
                  </a:lnTo>
                  <a:lnTo>
                    <a:pt x="64" y="187"/>
                  </a:lnTo>
                  <a:lnTo>
                    <a:pt x="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5" name="Freeform 92"/>
            <p:cNvSpPr>
              <a:spLocks/>
            </p:cNvSpPr>
            <p:nvPr userDrawn="1"/>
          </p:nvSpPr>
          <p:spPr bwMode="auto">
            <a:xfrm>
              <a:off x="717551" y="1393826"/>
              <a:ext cx="66675" cy="28575"/>
            </a:xfrm>
            <a:custGeom>
              <a:avLst/>
              <a:gdLst>
                <a:gd name="T0" fmla="*/ 376 w 376"/>
                <a:gd name="T1" fmla="*/ 48 h 164"/>
                <a:gd name="T2" fmla="*/ 226 w 376"/>
                <a:gd name="T3" fmla="*/ 164 h 164"/>
                <a:gd name="T4" fmla="*/ 185 w 376"/>
                <a:gd name="T5" fmla="*/ 116 h 164"/>
                <a:gd name="T6" fmla="*/ 202 w 376"/>
                <a:gd name="T7" fmla="*/ 99 h 164"/>
                <a:gd name="T8" fmla="*/ 209 w 376"/>
                <a:gd name="T9" fmla="*/ 90 h 164"/>
                <a:gd name="T10" fmla="*/ 210 w 376"/>
                <a:gd name="T11" fmla="*/ 86 h 164"/>
                <a:gd name="T12" fmla="*/ 209 w 376"/>
                <a:gd name="T13" fmla="*/ 82 h 164"/>
                <a:gd name="T14" fmla="*/ 206 w 376"/>
                <a:gd name="T15" fmla="*/ 79 h 164"/>
                <a:gd name="T16" fmla="*/ 202 w 376"/>
                <a:gd name="T17" fmla="*/ 76 h 164"/>
                <a:gd name="T18" fmla="*/ 197 w 376"/>
                <a:gd name="T19" fmla="*/ 74 h 164"/>
                <a:gd name="T20" fmla="*/ 189 w 376"/>
                <a:gd name="T21" fmla="*/ 74 h 164"/>
                <a:gd name="T22" fmla="*/ 0 w 376"/>
                <a:gd name="T23" fmla="*/ 80 h 164"/>
                <a:gd name="T24" fmla="*/ 0 w 376"/>
                <a:gd name="T25" fmla="*/ 6 h 164"/>
                <a:gd name="T26" fmla="*/ 73 w 376"/>
                <a:gd name="T27" fmla="*/ 18 h 164"/>
                <a:gd name="T28" fmla="*/ 129 w 376"/>
                <a:gd name="T29" fmla="*/ 27 h 164"/>
                <a:gd name="T30" fmla="*/ 168 w 376"/>
                <a:gd name="T31" fmla="*/ 32 h 164"/>
                <a:gd name="T32" fmla="*/ 191 w 376"/>
                <a:gd name="T33" fmla="*/ 30 h 164"/>
                <a:gd name="T34" fmla="*/ 213 w 376"/>
                <a:gd name="T35" fmla="*/ 26 h 164"/>
                <a:gd name="T36" fmla="*/ 234 w 376"/>
                <a:gd name="T37" fmla="*/ 22 h 164"/>
                <a:gd name="T38" fmla="*/ 234 w 376"/>
                <a:gd name="T39" fmla="*/ 34 h 164"/>
                <a:gd name="T40" fmla="*/ 236 w 376"/>
                <a:gd name="T41" fmla="*/ 43 h 164"/>
                <a:gd name="T42" fmla="*/ 238 w 376"/>
                <a:gd name="T43" fmla="*/ 52 h 164"/>
                <a:gd name="T44" fmla="*/ 242 w 376"/>
                <a:gd name="T45" fmla="*/ 59 h 164"/>
                <a:gd name="T46" fmla="*/ 246 w 376"/>
                <a:gd name="T47" fmla="*/ 62 h 164"/>
                <a:gd name="T48" fmla="*/ 250 w 376"/>
                <a:gd name="T49" fmla="*/ 64 h 164"/>
                <a:gd name="T50" fmla="*/ 255 w 376"/>
                <a:gd name="T51" fmla="*/ 62 h 164"/>
                <a:gd name="T52" fmla="*/ 262 w 376"/>
                <a:gd name="T53" fmla="*/ 60 h 164"/>
                <a:gd name="T54" fmla="*/ 270 w 376"/>
                <a:gd name="T55" fmla="*/ 54 h 164"/>
                <a:gd name="T56" fmla="*/ 281 w 376"/>
                <a:gd name="T57" fmla="*/ 46 h 164"/>
                <a:gd name="T58" fmla="*/ 300 w 376"/>
                <a:gd name="T59" fmla="*/ 27 h 164"/>
                <a:gd name="T60" fmla="*/ 315 w 376"/>
                <a:gd name="T61" fmla="*/ 12 h 164"/>
                <a:gd name="T62" fmla="*/ 325 w 376"/>
                <a:gd name="T63" fmla="*/ 0 h 164"/>
                <a:gd name="T64" fmla="*/ 376 w 376"/>
                <a:gd name="T65" fmla="*/ 48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76" h="164">
                  <a:moveTo>
                    <a:pt x="376" y="48"/>
                  </a:moveTo>
                  <a:lnTo>
                    <a:pt x="226" y="164"/>
                  </a:lnTo>
                  <a:lnTo>
                    <a:pt x="185" y="116"/>
                  </a:lnTo>
                  <a:lnTo>
                    <a:pt x="202" y="99"/>
                  </a:lnTo>
                  <a:lnTo>
                    <a:pt x="209" y="90"/>
                  </a:lnTo>
                  <a:lnTo>
                    <a:pt x="210" y="86"/>
                  </a:lnTo>
                  <a:lnTo>
                    <a:pt x="209" y="82"/>
                  </a:lnTo>
                  <a:lnTo>
                    <a:pt x="206" y="79"/>
                  </a:lnTo>
                  <a:lnTo>
                    <a:pt x="202" y="76"/>
                  </a:lnTo>
                  <a:lnTo>
                    <a:pt x="197" y="74"/>
                  </a:lnTo>
                  <a:lnTo>
                    <a:pt x="189" y="74"/>
                  </a:lnTo>
                  <a:lnTo>
                    <a:pt x="0" y="80"/>
                  </a:lnTo>
                  <a:lnTo>
                    <a:pt x="0" y="6"/>
                  </a:lnTo>
                  <a:lnTo>
                    <a:pt x="73" y="18"/>
                  </a:lnTo>
                  <a:lnTo>
                    <a:pt x="129" y="27"/>
                  </a:lnTo>
                  <a:lnTo>
                    <a:pt x="168" y="32"/>
                  </a:lnTo>
                  <a:lnTo>
                    <a:pt x="191" y="30"/>
                  </a:lnTo>
                  <a:lnTo>
                    <a:pt x="213" y="26"/>
                  </a:lnTo>
                  <a:lnTo>
                    <a:pt x="234" y="22"/>
                  </a:lnTo>
                  <a:lnTo>
                    <a:pt x="234" y="34"/>
                  </a:lnTo>
                  <a:lnTo>
                    <a:pt x="236" y="43"/>
                  </a:lnTo>
                  <a:lnTo>
                    <a:pt x="238" y="52"/>
                  </a:lnTo>
                  <a:lnTo>
                    <a:pt x="242" y="59"/>
                  </a:lnTo>
                  <a:lnTo>
                    <a:pt x="246" y="62"/>
                  </a:lnTo>
                  <a:lnTo>
                    <a:pt x="250" y="64"/>
                  </a:lnTo>
                  <a:lnTo>
                    <a:pt x="255" y="62"/>
                  </a:lnTo>
                  <a:lnTo>
                    <a:pt x="262" y="60"/>
                  </a:lnTo>
                  <a:lnTo>
                    <a:pt x="270" y="54"/>
                  </a:lnTo>
                  <a:lnTo>
                    <a:pt x="281" y="46"/>
                  </a:lnTo>
                  <a:lnTo>
                    <a:pt x="300" y="27"/>
                  </a:lnTo>
                  <a:lnTo>
                    <a:pt x="315" y="12"/>
                  </a:lnTo>
                  <a:lnTo>
                    <a:pt x="325" y="0"/>
                  </a:lnTo>
                  <a:lnTo>
                    <a:pt x="376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6" name="Freeform 93"/>
            <p:cNvSpPr>
              <a:spLocks/>
            </p:cNvSpPr>
            <p:nvPr userDrawn="1"/>
          </p:nvSpPr>
          <p:spPr bwMode="auto">
            <a:xfrm>
              <a:off x="1052513" y="1073151"/>
              <a:ext cx="438150" cy="338138"/>
            </a:xfrm>
            <a:custGeom>
              <a:avLst/>
              <a:gdLst>
                <a:gd name="T0" fmla="*/ 0 w 2482"/>
                <a:gd name="T1" fmla="*/ 1498 h 1918"/>
                <a:gd name="T2" fmla="*/ 183 w 2482"/>
                <a:gd name="T3" fmla="*/ 1501 h 1918"/>
                <a:gd name="T4" fmla="*/ 404 w 2482"/>
                <a:gd name="T5" fmla="*/ 1789 h 1918"/>
                <a:gd name="T6" fmla="*/ 604 w 2482"/>
                <a:gd name="T7" fmla="*/ 1722 h 1918"/>
                <a:gd name="T8" fmla="*/ 800 w 2482"/>
                <a:gd name="T9" fmla="*/ 1638 h 1918"/>
                <a:gd name="T10" fmla="*/ 1013 w 2482"/>
                <a:gd name="T11" fmla="*/ 1529 h 1918"/>
                <a:gd name="T12" fmla="*/ 1261 w 2482"/>
                <a:gd name="T13" fmla="*/ 1386 h 1918"/>
                <a:gd name="T14" fmla="*/ 1396 w 2482"/>
                <a:gd name="T15" fmla="*/ 1299 h 1918"/>
                <a:gd name="T16" fmla="*/ 1526 w 2482"/>
                <a:gd name="T17" fmla="*/ 1202 h 1918"/>
                <a:gd name="T18" fmla="*/ 1649 w 2482"/>
                <a:gd name="T19" fmla="*/ 1099 h 1918"/>
                <a:gd name="T20" fmla="*/ 1764 w 2482"/>
                <a:gd name="T21" fmla="*/ 994 h 1918"/>
                <a:gd name="T22" fmla="*/ 1868 w 2482"/>
                <a:gd name="T23" fmla="*/ 892 h 1918"/>
                <a:gd name="T24" fmla="*/ 2036 w 2482"/>
                <a:gd name="T25" fmla="*/ 709 h 1918"/>
                <a:gd name="T26" fmla="*/ 2150 w 2482"/>
                <a:gd name="T27" fmla="*/ 574 h 1918"/>
                <a:gd name="T28" fmla="*/ 2132 w 2482"/>
                <a:gd name="T29" fmla="*/ 566 h 1918"/>
                <a:gd name="T30" fmla="*/ 1723 w 2482"/>
                <a:gd name="T31" fmla="*/ 827 h 1918"/>
                <a:gd name="T32" fmla="*/ 1649 w 2482"/>
                <a:gd name="T33" fmla="*/ 581 h 1918"/>
                <a:gd name="T34" fmla="*/ 1665 w 2482"/>
                <a:gd name="T35" fmla="*/ 365 h 1918"/>
                <a:gd name="T36" fmla="*/ 1667 w 2482"/>
                <a:gd name="T37" fmla="*/ 319 h 1918"/>
                <a:gd name="T38" fmla="*/ 1672 w 2482"/>
                <a:gd name="T39" fmla="*/ 310 h 1918"/>
                <a:gd name="T40" fmla="*/ 1680 w 2482"/>
                <a:gd name="T41" fmla="*/ 316 h 1918"/>
                <a:gd name="T42" fmla="*/ 1685 w 2482"/>
                <a:gd name="T43" fmla="*/ 331 h 1918"/>
                <a:gd name="T44" fmla="*/ 1694 w 2482"/>
                <a:gd name="T45" fmla="*/ 436 h 1918"/>
                <a:gd name="T46" fmla="*/ 1713 w 2482"/>
                <a:gd name="T47" fmla="*/ 572 h 1918"/>
                <a:gd name="T48" fmla="*/ 1737 w 2482"/>
                <a:gd name="T49" fmla="*/ 648 h 1918"/>
                <a:gd name="T50" fmla="*/ 1753 w 2482"/>
                <a:gd name="T51" fmla="*/ 677 h 1918"/>
                <a:gd name="T52" fmla="*/ 2046 w 2482"/>
                <a:gd name="T53" fmla="*/ 378 h 1918"/>
                <a:gd name="T54" fmla="*/ 2238 w 2482"/>
                <a:gd name="T55" fmla="*/ 452 h 1918"/>
                <a:gd name="T56" fmla="*/ 2328 w 2482"/>
                <a:gd name="T57" fmla="*/ 312 h 1918"/>
                <a:gd name="T58" fmla="*/ 2270 w 2482"/>
                <a:gd name="T59" fmla="*/ 114 h 1918"/>
                <a:gd name="T60" fmla="*/ 2172 w 2482"/>
                <a:gd name="T61" fmla="*/ 134 h 1918"/>
                <a:gd name="T62" fmla="*/ 2350 w 2482"/>
                <a:gd name="T63" fmla="*/ 90 h 1918"/>
                <a:gd name="T64" fmla="*/ 2482 w 2482"/>
                <a:gd name="T65" fmla="*/ 260 h 1918"/>
                <a:gd name="T66" fmla="*/ 2320 w 2482"/>
                <a:gd name="T67" fmla="*/ 503 h 1918"/>
                <a:gd name="T68" fmla="*/ 2158 w 2482"/>
                <a:gd name="T69" fmla="*/ 720 h 1918"/>
                <a:gd name="T70" fmla="*/ 1984 w 2482"/>
                <a:gd name="T71" fmla="*/ 922 h 1918"/>
                <a:gd name="T72" fmla="*/ 1787 w 2482"/>
                <a:gd name="T73" fmla="*/ 1119 h 1918"/>
                <a:gd name="T74" fmla="*/ 1682 w 2482"/>
                <a:gd name="T75" fmla="*/ 1214 h 1918"/>
                <a:gd name="T76" fmla="*/ 1576 w 2482"/>
                <a:gd name="T77" fmla="*/ 1301 h 1918"/>
                <a:gd name="T78" fmla="*/ 1471 w 2482"/>
                <a:gd name="T79" fmla="*/ 1378 h 1918"/>
                <a:gd name="T80" fmla="*/ 1367 w 2482"/>
                <a:gd name="T81" fmla="*/ 1448 h 1918"/>
                <a:gd name="T82" fmla="*/ 1264 w 2482"/>
                <a:gd name="T83" fmla="*/ 1513 h 1918"/>
                <a:gd name="T84" fmla="*/ 1062 w 2482"/>
                <a:gd name="T85" fmla="*/ 1626 h 1918"/>
                <a:gd name="T86" fmla="*/ 913 w 2482"/>
                <a:gd name="T87" fmla="*/ 1703 h 1918"/>
                <a:gd name="T88" fmla="*/ 761 w 2482"/>
                <a:gd name="T89" fmla="*/ 1773 h 1918"/>
                <a:gd name="T90" fmla="*/ 569 w 2482"/>
                <a:gd name="T91" fmla="*/ 1849 h 1918"/>
                <a:gd name="T92" fmla="*/ 427 w 2482"/>
                <a:gd name="T93" fmla="*/ 1899 h 1918"/>
                <a:gd name="T94" fmla="*/ 63 w 2482"/>
                <a:gd name="T95" fmla="*/ 1507 h 1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482" h="1918">
                  <a:moveTo>
                    <a:pt x="29" y="1534"/>
                  </a:moveTo>
                  <a:lnTo>
                    <a:pt x="0" y="1498"/>
                  </a:lnTo>
                  <a:lnTo>
                    <a:pt x="86" y="1372"/>
                  </a:lnTo>
                  <a:lnTo>
                    <a:pt x="183" y="1501"/>
                  </a:lnTo>
                  <a:lnTo>
                    <a:pt x="285" y="1634"/>
                  </a:lnTo>
                  <a:lnTo>
                    <a:pt x="404" y="1789"/>
                  </a:lnTo>
                  <a:lnTo>
                    <a:pt x="506" y="1757"/>
                  </a:lnTo>
                  <a:lnTo>
                    <a:pt x="604" y="1722"/>
                  </a:lnTo>
                  <a:lnTo>
                    <a:pt x="701" y="1683"/>
                  </a:lnTo>
                  <a:lnTo>
                    <a:pt x="800" y="1638"/>
                  </a:lnTo>
                  <a:lnTo>
                    <a:pt x="903" y="1587"/>
                  </a:lnTo>
                  <a:lnTo>
                    <a:pt x="1013" y="1529"/>
                  </a:lnTo>
                  <a:lnTo>
                    <a:pt x="1132" y="1462"/>
                  </a:lnTo>
                  <a:lnTo>
                    <a:pt x="1261" y="1386"/>
                  </a:lnTo>
                  <a:lnTo>
                    <a:pt x="1329" y="1344"/>
                  </a:lnTo>
                  <a:lnTo>
                    <a:pt x="1396" y="1299"/>
                  </a:lnTo>
                  <a:lnTo>
                    <a:pt x="1462" y="1251"/>
                  </a:lnTo>
                  <a:lnTo>
                    <a:pt x="1526" y="1202"/>
                  </a:lnTo>
                  <a:lnTo>
                    <a:pt x="1589" y="1150"/>
                  </a:lnTo>
                  <a:lnTo>
                    <a:pt x="1649" y="1099"/>
                  </a:lnTo>
                  <a:lnTo>
                    <a:pt x="1707" y="1046"/>
                  </a:lnTo>
                  <a:lnTo>
                    <a:pt x="1764" y="994"/>
                  </a:lnTo>
                  <a:lnTo>
                    <a:pt x="1817" y="942"/>
                  </a:lnTo>
                  <a:lnTo>
                    <a:pt x="1868" y="892"/>
                  </a:lnTo>
                  <a:lnTo>
                    <a:pt x="1959" y="795"/>
                  </a:lnTo>
                  <a:lnTo>
                    <a:pt x="2036" y="709"/>
                  </a:lnTo>
                  <a:lnTo>
                    <a:pt x="2098" y="637"/>
                  </a:lnTo>
                  <a:lnTo>
                    <a:pt x="2150" y="574"/>
                  </a:lnTo>
                  <a:lnTo>
                    <a:pt x="2199" y="507"/>
                  </a:lnTo>
                  <a:lnTo>
                    <a:pt x="2132" y="566"/>
                  </a:lnTo>
                  <a:lnTo>
                    <a:pt x="2042" y="500"/>
                  </a:lnTo>
                  <a:lnTo>
                    <a:pt x="1723" y="827"/>
                  </a:lnTo>
                  <a:lnTo>
                    <a:pt x="1633" y="795"/>
                  </a:lnTo>
                  <a:lnTo>
                    <a:pt x="1649" y="581"/>
                  </a:lnTo>
                  <a:lnTo>
                    <a:pt x="1661" y="424"/>
                  </a:lnTo>
                  <a:lnTo>
                    <a:pt x="1665" y="365"/>
                  </a:lnTo>
                  <a:lnTo>
                    <a:pt x="1666" y="332"/>
                  </a:lnTo>
                  <a:lnTo>
                    <a:pt x="1667" y="319"/>
                  </a:lnTo>
                  <a:lnTo>
                    <a:pt x="1669" y="312"/>
                  </a:lnTo>
                  <a:lnTo>
                    <a:pt x="1672" y="310"/>
                  </a:lnTo>
                  <a:lnTo>
                    <a:pt x="1676" y="311"/>
                  </a:lnTo>
                  <a:lnTo>
                    <a:pt x="1680" y="316"/>
                  </a:lnTo>
                  <a:lnTo>
                    <a:pt x="1683" y="323"/>
                  </a:lnTo>
                  <a:lnTo>
                    <a:pt x="1685" y="331"/>
                  </a:lnTo>
                  <a:lnTo>
                    <a:pt x="1687" y="342"/>
                  </a:lnTo>
                  <a:lnTo>
                    <a:pt x="1694" y="436"/>
                  </a:lnTo>
                  <a:lnTo>
                    <a:pt x="1703" y="514"/>
                  </a:lnTo>
                  <a:lnTo>
                    <a:pt x="1713" y="572"/>
                  </a:lnTo>
                  <a:lnTo>
                    <a:pt x="1726" y="617"/>
                  </a:lnTo>
                  <a:lnTo>
                    <a:pt x="1737" y="648"/>
                  </a:lnTo>
                  <a:lnTo>
                    <a:pt x="1746" y="667"/>
                  </a:lnTo>
                  <a:lnTo>
                    <a:pt x="1753" y="677"/>
                  </a:lnTo>
                  <a:lnTo>
                    <a:pt x="1755" y="681"/>
                  </a:lnTo>
                  <a:lnTo>
                    <a:pt x="2046" y="378"/>
                  </a:lnTo>
                  <a:lnTo>
                    <a:pt x="2201" y="503"/>
                  </a:lnTo>
                  <a:lnTo>
                    <a:pt x="2238" y="452"/>
                  </a:lnTo>
                  <a:lnTo>
                    <a:pt x="2271" y="401"/>
                  </a:lnTo>
                  <a:lnTo>
                    <a:pt x="2328" y="312"/>
                  </a:lnTo>
                  <a:lnTo>
                    <a:pt x="2380" y="224"/>
                  </a:lnTo>
                  <a:lnTo>
                    <a:pt x="2270" y="114"/>
                  </a:lnTo>
                  <a:lnTo>
                    <a:pt x="2196" y="174"/>
                  </a:lnTo>
                  <a:lnTo>
                    <a:pt x="2172" y="134"/>
                  </a:lnTo>
                  <a:lnTo>
                    <a:pt x="2278" y="0"/>
                  </a:lnTo>
                  <a:lnTo>
                    <a:pt x="2350" y="90"/>
                  </a:lnTo>
                  <a:lnTo>
                    <a:pt x="2417" y="175"/>
                  </a:lnTo>
                  <a:lnTo>
                    <a:pt x="2482" y="260"/>
                  </a:lnTo>
                  <a:lnTo>
                    <a:pt x="2401" y="386"/>
                  </a:lnTo>
                  <a:lnTo>
                    <a:pt x="2320" y="503"/>
                  </a:lnTo>
                  <a:lnTo>
                    <a:pt x="2240" y="615"/>
                  </a:lnTo>
                  <a:lnTo>
                    <a:pt x="2158" y="720"/>
                  </a:lnTo>
                  <a:lnTo>
                    <a:pt x="2073" y="822"/>
                  </a:lnTo>
                  <a:lnTo>
                    <a:pt x="1984" y="922"/>
                  </a:lnTo>
                  <a:lnTo>
                    <a:pt x="1889" y="1019"/>
                  </a:lnTo>
                  <a:lnTo>
                    <a:pt x="1787" y="1119"/>
                  </a:lnTo>
                  <a:lnTo>
                    <a:pt x="1735" y="1168"/>
                  </a:lnTo>
                  <a:lnTo>
                    <a:pt x="1682" y="1214"/>
                  </a:lnTo>
                  <a:lnTo>
                    <a:pt x="1629" y="1258"/>
                  </a:lnTo>
                  <a:lnTo>
                    <a:pt x="1576" y="1301"/>
                  </a:lnTo>
                  <a:lnTo>
                    <a:pt x="1524" y="1340"/>
                  </a:lnTo>
                  <a:lnTo>
                    <a:pt x="1471" y="1378"/>
                  </a:lnTo>
                  <a:lnTo>
                    <a:pt x="1420" y="1414"/>
                  </a:lnTo>
                  <a:lnTo>
                    <a:pt x="1367" y="1448"/>
                  </a:lnTo>
                  <a:lnTo>
                    <a:pt x="1316" y="1481"/>
                  </a:lnTo>
                  <a:lnTo>
                    <a:pt x="1264" y="1513"/>
                  </a:lnTo>
                  <a:lnTo>
                    <a:pt x="1163" y="1571"/>
                  </a:lnTo>
                  <a:lnTo>
                    <a:pt x="1062" y="1626"/>
                  </a:lnTo>
                  <a:lnTo>
                    <a:pt x="963" y="1679"/>
                  </a:lnTo>
                  <a:lnTo>
                    <a:pt x="913" y="1703"/>
                  </a:lnTo>
                  <a:lnTo>
                    <a:pt x="863" y="1728"/>
                  </a:lnTo>
                  <a:lnTo>
                    <a:pt x="761" y="1773"/>
                  </a:lnTo>
                  <a:lnTo>
                    <a:pt x="661" y="1814"/>
                  </a:lnTo>
                  <a:lnTo>
                    <a:pt x="569" y="1849"/>
                  </a:lnTo>
                  <a:lnTo>
                    <a:pt x="489" y="1877"/>
                  </a:lnTo>
                  <a:lnTo>
                    <a:pt x="427" y="1899"/>
                  </a:lnTo>
                  <a:lnTo>
                    <a:pt x="370" y="1918"/>
                  </a:lnTo>
                  <a:lnTo>
                    <a:pt x="63" y="1507"/>
                  </a:lnTo>
                  <a:lnTo>
                    <a:pt x="29" y="15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12" name="TextBox 11"/>
          <p:cNvSpPr txBox="1"/>
          <p:nvPr userDrawn="1"/>
        </p:nvSpPr>
        <p:spPr>
          <a:xfrm>
            <a:off x="1115616" y="231031"/>
            <a:ext cx="2361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519E26"/>
                </a:solidFill>
                <a:latin typeface="Arial Narrow" pitchFamily="34" charset="0"/>
              </a:rPr>
              <a:t>Destination Green</a:t>
            </a:r>
            <a:endParaRPr lang="en-CA" sz="2400" b="1" i="1" dirty="0">
              <a:solidFill>
                <a:srgbClr val="519E26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29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C0D8-5976-4046-8442-637768522BCA}" type="datetime1">
              <a:rPr lang="en-CA" smtClean="0"/>
              <a:pPr/>
              <a:t>15/05/2013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ICAO Symposium on Aviation and Climate Change, "Destination Green", ICAO Headquarters, Montréal, Canada, 14 - 16 May 2013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4F6F-6AEF-4D09-97C8-5611EC55B11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586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FCEE8-9AAD-4929-B8B6-010E80015423}" type="datetime1">
              <a:rPr lang="en-CA" smtClean="0"/>
              <a:pPr/>
              <a:t>15/05/2013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ICAO Symposium on Aviation and Climate Change, "Destination Green", ICAO Headquarters, Montréal, Canada, 14 - 16 May 2013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4F6F-6AEF-4D09-97C8-5611EC55B11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493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E1B7-4F07-46E9-A040-B3D06AB0D583}" type="datetime1">
              <a:rPr lang="en-CA" smtClean="0"/>
              <a:pPr/>
              <a:t>15/05/2013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ICAO Symposium on Aviation and Climate Change, "Destination Green", ICAO Headquarters, Montréal, Canada, 14 - 16 May 2013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4F6F-6AEF-4D09-97C8-5611EC55B11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0256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D084-52FF-4247-8983-925958C7DDAD}" type="datetime1">
              <a:rPr lang="en-CA" smtClean="0"/>
              <a:pPr/>
              <a:t>15/05/2013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ICAO Symposium on Aviation and Climate Change, "Destination Green", ICAO Headquarters, Montréal, Canada, 14 - 16 May 2013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4F6F-6AEF-4D09-97C8-5611EC55B11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7960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2B16-44D4-4104-884A-082DA00A8F8E}" type="datetime1">
              <a:rPr lang="en-CA" smtClean="0"/>
              <a:pPr/>
              <a:t>15/05/2013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ICAO Symposium on Aviation and Climate Change, "Destination Green", ICAO Headquarters, Montréal, Canada, 14 - 16 May 2013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4F6F-6AEF-4D09-97C8-5611EC55B11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8609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F58C-4A20-4A44-A5F4-90B7FA11F8CB}" type="datetime1">
              <a:rPr lang="en-CA" smtClean="0"/>
              <a:pPr/>
              <a:t>15/05/2013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ICAO Symposium on Aviation and Climate Change, "Destination Green", ICAO Headquarters, Montréal, Canada, 14 - 16 May 2013</a:t>
            </a:r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4F6F-6AEF-4D09-97C8-5611EC55B11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2813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D71A-015A-42CE-859A-F8E9C55CE9B7}" type="datetime1">
              <a:rPr lang="en-CA" smtClean="0"/>
              <a:pPr/>
              <a:t>15/05/2013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ICAO Symposium on Aviation and Climate Change, "Destination Green", ICAO Headquarters, Montréal, Canada, 14 - 16 May 2013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4F6F-6AEF-4D09-97C8-5611EC55B11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0382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EFA1-16F3-4C31-B0D3-5C48631419EF}" type="datetime1">
              <a:rPr lang="en-CA" smtClean="0"/>
              <a:pPr/>
              <a:t>15/05/2013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ICAO Symposium on Aviation and Climate Change, "Destination Green", ICAO Headquarters, Montréal, Canada, 14 - 16 May 2013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4F6F-6AEF-4D09-97C8-5611EC55B11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3964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B2A3-CB6D-48B4-867A-886253F679CE}" type="datetime1">
              <a:rPr lang="en-CA" smtClean="0"/>
              <a:pPr/>
              <a:t>15/05/2013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ICAO Symposium on Aviation and Climate Change, "Destination Green", ICAO Headquarters, Montréal, Canada, 14 - 16 May 2013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4F6F-6AEF-4D09-97C8-5611EC55B11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2685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680E-03DA-4B3C-A665-39C6DD7F44DE}" type="datetime1">
              <a:rPr lang="en-CA" smtClean="0"/>
              <a:pPr/>
              <a:t>15/05/2013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ICAO Symposium on Aviation and Climate Change, "Destination Green", ICAO Headquarters, Montréal, Canada, 14 - 16 May 2013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4F6F-6AEF-4D09-97C8-5611EC55B11B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20102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376" y="-27384"/>
            <a:ext cx="9260770" cy="68853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" t="10847" r="5416" b="876"/>
          <a:stretch/>
        </p:blipFill>
        <p:spPr>
          <a:xfrm>
            <a:off x="4355976" y="-27384"/>
            <a:ext cx="4866143" cy="1368152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-36512" y="-27384"/>
            <a:ext cx="6840760" cy="1440161"/>
          </a:xfrm>
          <a:prstGeom prst="rect">
            <a:avLst/>
          </a:prstGeom>
          <a:solidFill>
            <a:srgbClr val="519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F73C0-E0D3-474F-91F8-6D2306638D40}" type="datetime1">
              <a:rPr lang="en-CA" smtClean="0"/>
              <a:pPr/>
              <a:t>15/05/2013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7664" y="6356350"/>
            <a:ext cx="6624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ICAO Symposium on Aviation and Climate Change, "Destination Green", ICAO Headquarters, Montréal, Canada, 14 - 16 May 2013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04F6F-6AEF-4D09-97C8-5611EC55B11B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36512" y="1412777"/>
            <a:ext cx="9289032" cy="124838"/>
          </a:xfrm>
          <a:prstGeom prst="rect">
            <a:avLst/>
          </a:prstGeom>
          <a:solidFill>
            <a:srgbClr val="519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68263" y="77789"/>
            <a:ext cx="1097676" cy="912196"/>
            <a:chOff x="68263" y="77788"/>
            <a:chExt cx="1695450" cy="1390651"/>
          </a:xfrm>
          <a:solidFill>
            <a:srgbClr val="448420"/>
          </a:solidFill>
        </p:grpSpPr>
        <p:sp>
          <p:nvSpPr>
            <p:cNvPr id="13" name="Freeform 5"/>
            <p:cNvSpPr>
              <a:spLocks/>
            </p:cNvSpPr>
            <p:nvPr userDrawn="1"/>
          </p:nvSpPr>
          <p:spPr bwMode="auto">
            <a:xfrm>
              <a:off x="303213" y="446088"/>
              <a:ext cx="96838" cy="55563"/>
            </a:xfrm>
            <a:custGeom>
              <a:avLst/>
              <a:gdLst>
                <a:gd name="T0" fmla="*/ 548 w 548"/>
                <a:gd name="T1" fmla="*/ 240 h 315"/>
                <a:gd name="T2" fmla="*/ 35 w 548"/>
                <a:gd name="T3" fmla="*/ 0 h 315"/>
                <a:gd name="T4" fmla="*/ 0 w 548"/>
                <a:gd name="T5" fmla="*/ 75 h 315"/>
                <a:gd name="T6" fmla="*/ 514 w 548"/>
                <a:gd name="T7" fmla="*/ 315 h 315"/>
                <a:gd name="T8" fmla="*/ 548 w 548"/>
                <a:gd name="T9" fmla="*/ 24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8" h="315">
                  <a:moveTo>
                    <a:pt x="548" y="240"/>
                  </a:moveTo>
                  <a:lnTo>
                    <a:pt x="35" y="0"/>
                  </a:lnTo>
                  <a:lnTo>
                    <a:pt x="0" y="75"/>
                  </a:lnTo>
                  <a:lnTo>
                    <a:pt x="514" y="315"/>
                  </a:lnTo>
                  <a:lnTo>
                    <a:pt x="548" y="2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4" name="Freeform 6"/>
            <p:cNvSpPr>
              <a:spLocks/>
            </p:cNvSpPr>
            <p:nvPr userDrawn="1"/>
          </p:nvSpPr>
          <p:spPr bwMode="auto">
            <a:xfrm>
              <a:off x="342901" y="347663"/>
              <a:ext cx="103188" cy="103188"/>
            </a:xfrm>
            <a:custGeom>
              <a:avLst/>
              <a:gdLst>
                <a:gd name="T0" fmla="*/ 300 w 588"/>
                <a:gd name="T1" fmla="*/ 0 h 586"/>
                <a:gd name="T2" fmla="*/ 234 w 588"/>
                <a:gd name="T3" fmla="*/ 5 h 586"/>
                <a:gd name="T4" fmla="*/ 193 w 588"/>
                <a:gd name="T5" fmla="*/ 17 h 586"/>
                <a:gd name="T6" fmla="*/ 143 w 588"/>
                <a:gd name="T7" fmla="*/ 41 h 586"/>
                <a:gd name="T8" fmla="*/ 104 w 588"/>
                <a:gd name="T9" fmla="*/ 70 h 586"/>
                <a:gd name="T10" fmla="*/ 72 w 588"/>
                <a:gd name="T11" fmla="*/ 101 h 586"/>
                <a:gd name="T12" fmla="*/ 50 w 588"/>
                <a:gd name="T13" fmla="*/ 129 h 586"/>
                <a:gd name="T14" fmla="*/ 23 w 588"/>
                <a:gd name="T15" fmla="*/ 181 h 586"/>
                <a:gd name="T16" fmla="*/ 5 w 588"/>
                <a:gd name="T17" fmla="*/ 236 h 586"/>
                <a:gd name="T18" fmla="*/ 0 w 588"/>
                <a:gd name="T19" fmla="*/ 291 h 586"/>
                <a:gd name="T20" fmla="*/ 4 w 588"/>
                <a:gd name="T21" fmla="*/ 347 h 586"/>
                <a:gd name="T22" fmla="*/ 21 w 588"/>
                <a:gd name="T23" fmla="*/ 400 h 586"/>
                <a:gd name="T24" fmla="*/ 47 w 588"/>
                <a:gd name="T25" fmla="*/ 451 h 586"/>
                <a:gd name="T26" fmla="*/ 83 w 588"/>
                <a:gd name="T27" fmla="*/ 496 h 586"/>
                <a:gd name="T28" fmla="*/ 129 w 588"/>
                <a:gd name="T29" fmla="*/ 535 h 586"/>
                <a:gd name="T30" fmla="*/ 181 w 588"/>
                <a:gd name="T31" fmla="*/ 563 h 586"/>
                <a:gd name="T32" fmla="*/ 236 w 588"/>
                <a:gd name="T33" fmla="*/ 580 h 586"/>
                <a:gd name="T34" fmla="*/ 293 w 588"/>
                <a:gd name="T35" fmla="*/ 586 h 586"/>
                <a:gd name="T36" fmla="*/ 349 w 588"/>
                <a:gd name="T37" fmla="*/ 581 h 586"/>
                <a:gd name="T38" fmla="*/ 404 w 588"/>
                <a:gd name="T39" fmla="*/ 565 h 586"/>
                <a:gd name="T40" fmla="*/ 454 w 588"/>
                <a:gd name="T41" fmla="*/ 540 h 586"/>
                <a:gd name="T42" fmla="*/ 499 w 588"/>
                <a:gd name="T43" fmla="*/ 504 h 586"/>
                <a:gd name="T44" fmla="*/ 538 w 588"/>
                <a:gd name="T45" fmla="*/ 459 h 586"/>
                <a:gd name="T46" fmla="*/ 569 w 588"/>
                <a:gd name="T47" fmla="*/ 398 h 586"/>
                <a:gd name="T48" fmla="*/ 584 w 588"/>
                <a:gd name="T49" fmla="*/ 345 h 586"/>
                <a:gd name="T50" fmla="*/ 588 w 588"/>
                <a:gd name="T51" fmla="*/ 307 h 586"/>
                <a:gd name="T52" fmla="*/ 587 w 588"/>
                <a:gd name="T53" fmla="*/ 266 h 586"/>
                <a:gd name="T54" fmla="*/ 580 w 588"/>
                <a:gd name="T55" fmla="*/ 225 h 586"/>
                <a:gd name="T56" fmla="*/ 565 w 588"/>
                <a:gd name="T57" fmla="*/ 183 h 586"/>
                <a:gd name="T58" fmla="*/ 499 w 588"/>
                <a:gd name="T59" fmla="*/ 246 h 586"/>
                <a:gd name="T60" fmla="*/ 507 w 588"/>
                <a:gd name="T61" fmla="*/ 290 h 586"/>
                <a:gd name="T62" fmla="*/ 506 w 588"/>
                <a:gd name="T63" fmla="*/ 334 h 586"/>
                <a:gd name="T64" fmla="*/ 495 w 588"/>
                <a:gd name="T65" fmla="*/ 377 h 586"/>
                <a:gd name="T66" fmla="*/ 475 w 588"/>
                <a:gd name="T67" fmla="*/ 416 h 586"/>
                <a:gd name="T68" fmla="*/ 448 w 588"/>
                <a:gd name="T69" fmla="*/ 448 h 586"/>
                <a:gd name="T70" fmla="*/ 416 w 588"/>
                <a:gd name="T71" fmla="*/ 472 h 586"/>
                <a:gd name="T72" fmla="*/ 379 w 588"/>
                <a:gd name="T73" fmla="*/ 491 h 586"/>
                <a:gd name="T74" fmla="*/ 340 w 588"/>
                <a:gd name="T75" fmla="*/ 501 h 586"/>
                <a:gd name="T76" fmla="*/ 299 w 588"/>
                <a:gd name="T77" fmla="*/ 505 h 586"/>
                <a:gd name="T78" fmla="*/ 257 w 588"/>
                <a:gd name="T79" fmla="*/ 500 h 586"/>
                <a:gd name="T80" fmla="*/ 215 w 588"/>
                <a:gd name="T81" fmla="*/ 488 h 586"/>
                <a:gd name="T82" fmla="*/ 176 w 588"/>
                <a:gd name="T83" fmla="*/ 466 h 586"/>
                <a:gd name="T84" fmla="*/ 142 w 588"/>
                <a:gd name="T85" fmla="*/ 438 h 586"/>
                <a:gd name="T86" fmla="*/ 116 w 588"/>
                <a:gd name="T87" fmla="*/ 406 h 586"/>
                <a:gd name="T88" fmla="*/ 95 w 588"/>
                <a:gd name="T89" fmla="*/ 369 h 586"/>
                <a:gd name="T90" fmla="*/ 83 w 588"/>
                <a:gd name="T91" fmla="*/ 330 h 586"/>
                <a:gd name="T92" fmla="*/ 78 w 588"/>
                <a:gd name="T93" fmla="*/ 290 h 586"/>
                <a:gd name="T94" fmla="*/ 82 w 588"/>
                <a:gd name="T95" fmla="*/ 249 h 586"/>
                <a:gd name="T96" fmla="*/ 94 w 588"/>
                <a:gd name="T97" fmla="*/ 209 h 586"/>
                <a:gd name="T98" fmla="*/ 113 w 588"/>
                <a:gd name="T99" fmla="*/ 171 h 586"/>
                <a:gd name="T100" fmla="*/ 134 w 588"/>
                <a:gd name="T101" fmla="*/ 145 h 586"/>
                <a:gd name="T102" fmla="*/ 178 w 588"/>
                <a:gd name="T103" fmla="*/ 111 h 586"/>
                <a:gd name="T104" fmla="*/ 223 w 588"/>
                <a:gd name="T105" fmla="*/ 92 h 586"/>
                <a:gd name="T106" fmla="*/ 269 w 588"/>
                <a:gd name="T107" fmla="*/ 83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88" h="586">
                  <a:moveTo>
                    <a:pt x="324" y="1"/>
                  </a:moveTo>
                  <a:lnTo>
                    <a:pt x="300" y="0"/>
                  </a:lnTo>
                  <a:lnTo>
                    <a:pt x="270" y="0"/>
                  </a:lnTo>
                  <a:lnTo>
                    <a:pt x="234" y="5"/>
                  </a:lnTo>
                  <a:lnTo>
                    <a:pt x="214" y="10"/>
                  </a:lnTo>
                  <a:lnTo>
                    <a:pt x="193" y="17"/>
                  </a:lnTo>
                  <a:lnTo>
                    <a:pt x="167" y="27"/>
                  </a:lnTo>
                  <a:lnTo>
                    <a:pt x="143" y="41"/>
                  </a:lnTo>
                  <a:lnTo>
                    <a:pt x="123" y="54"/>
                  </a:lnTo>
                  <a:lnTo>
                    <a:pt x="104" y="70"/>
                  </a:lnTo>
                  <a:lnTo>
                    <a:pt x="87" y="85"/>
                  </a:lnTo>
                  <a:lnTo>
                    <a:pt x="72" y="101"/>
                  </a:lnTo>
                  <a:lnTo>
                    <a:pt x="60" y="116"/>
                  </a:lnTo>
                  <a:lnTo>
                    <a:pt x="50" y="129"/>
                  </a:lnTo>
                  <a:lnTo>
                    <a:pt x="35" y="155"/>
                  </a:lnTo>
                  <a:lnTo>
                    <a:pt x="23" y="181"/>
                  </a:lnTo>
                  <a:lnTo>
                    <a:pt x="13" y="208"/>
                  </a:lnTo>
                  <a:lnTo>
                    <a:pt x="5" y="236"/>
                  </a:lnTo>
                  <a:lnTo>
                    <a:pt x="1" y="263"/>
                  </a:lnTo>
                  <a:lnTo>
                    <a:pt x="0" y="291"/>
                  </a:lnTo>
                  <a:lnTo>
                    <a:pt x="1" y="319"/>
                  </a:lnTo>
                  <a:lnTo>
                    <a:pt x="4" y="347"/>
                  </a:lnTo>
                  <a:lnTo>
                    <a:pt x="12" y="375"/>
                  </a:lnTo>
                  <a:lnTo>
                    <a:pt x="21" y="400"/>
                  </a:lnTo>
                  <a:lnTo>
                    <a:pt x="32" y="426"/>
                  </a:lnTo>
                  <a:lnTo>
                    <a:pt x="47" y="451"/>
                  </a:lnTo>
                  <a:lnTo>
                    <a:pt x="63" y="474"/>
                  </a:lnTo>
                  <a:lnTo>
                    <a:pt x="83" y="496"/>
                  </a:lnTo>
                  <a:lnTo>
                    <a:pt x="104" y="517"/>
                  </a:lnTo>
                  <a:lnTo>
                    <a:pt x="129" y="535"/>
                  </a:lnTo>
                  <a:lnTo>
                    <a:pt x="155" y="551"/>
                  </a:lnTo>
                  <a:lnTo>
                    <a:pt x="181" y="563"/>
                  </a:lnTo>
                  <a:lnTo>
                    <a:pt x="208" y="572"/>
                  </a:lnTo>
                  <a:lnTo>
                    <a:pt x="236" y="580"/>
                  </a:lnTo>
                  <a:lnTo>
                    <a:pt x="265" y="584"/>
                  </a:lnTo>
                  <a:lnTo>
                    <a:pt x="293" y="586"/>
                  </a:lnTo>
                  <a:lnTo>
                    <a:pt x="321" y="585"/>
                  </a:lnTo>
                  <a:lnTo>
                    <a:pt x="349" y="581"/>
                  </a:lnTo>
                  <a:lnTo>
                    <a:pt x="377" y="574"/>
                  </a:lnTo>
                  <a:lnTo>
                    <a:pt x="404" y="565"/>
                  </a:lnTo>
                  <a:lnTo>
                    <a:pt x="429" y="554"/>
                  </a:lnTo>
                  <a:lnTo>
                    <a:pt x="454" y="540"/>
                  </a:lnTo>
                  <a:lnTo>
                    <a:pt x="478" y="524"/>
                  </a:lnTo>
                  <a:lnTo>
                    <a:pt x="499" y="504"/>
                  </a:lnTo>
                  <a:lnTo>
                    <a:pt x="519" y="483"/>
                  </a:lnTo>
                  <a:lnTo>
                    <a:pt x="538" y="459"/>
                  </a:lnTo>
                  <a:lnTo>
                    <a:pt x="554" y="430"/>
                  </a:lnTo>
                  <a:lnTo>
                    <a:pt x="569" y="398"/>
                  </a:lnTo>
                  <a:lnTo>
                    <a:pt x="580" y="363"/>
                  </a:lnTo>
                  <a:lnTo>
                    <a:pt x="584" y="345"/>
                  </a:lnTo>
                  <a:lnTo>
                    <a:pt x="587" y="326"/>
                  </a:lnTo>
                  <a:lnTo>
                    <a:pt x="588" y="307"/>
                  </a:lnTo>
                  <a:lnTo>
                    <a:pt x="588" y="287"/>
                  </a:lnTo>
                  <a:lnTo>
                    <a:pt x="587" y="266"/>
                  </a:lnTo>
                  <a:lnTo>
                    <a:pt x="584" y="246"/>
                  </a:lnTo>
                  <a:lnTo>
                    <a:pt x="580" y="225"/>
                  </a:lnTo>
                  <a:lnTo>
                    <a:pt x="574" y="204"/>
                  </a:lnTo>
                  <a:lnTo>
                    <a:pt x="565" y="183"/>
                  </a:lnTo>
                  <a:lnTo>
                    <a:pt x="556" y="161"/>
                  </a:lnTo>
                  <a:lnTo>
                    <a:pt x="499" y="246"/>
                  </a:lnTo>
                  <a:lnTo>
                    <a:pt x="504" y="267"/>
                  </a:lnTo>
                  <a:lnTo>
                    <a:pt x="507" y="290"/>
                  </a:lnTo>
                  <a:lnTo>
                    <a:pt x="508" y="313"/>
                  </a:lnTo>
                  <a:lnTo>
                    <a:pt x="506" y="334"/>
                  </a:lnTo>
                  <a:lnTo>
                    <a:pt x="501" y="356"/>
                  </a:lnTo>
                  <a:lnTo>
                    <a:pt x="495" y="377"/>
                  </a:lnTo>
                  <a:lnTo>
                    <a:pt x="486" y="397"/>
                  </a:lnTo>
                  <a:lnTo>
                    <a:pt x="475" y="416"/>
                  </a:lnTo>
                  <a:lnTo>
                    <a:pt x="462" y="432"/>
                  </a:lnTo>
                  <a:lnTo>
                    <a:pt x="448" y="448"/>
                  </a:lnTo>
                  <a:lnTo>
                    <a:pt x="433" y="461"/>
                  </a:lnTo>
                  <a:lnTo>
                    <a:pt x="416" y="472"/>
                  </a:lnTo>
                  <a:lnTo>
                    <a:pt x="399" y="483"/>
                  </a:lnTo>
                  <a:lnTo>
                    <a:pt x="379" y="491"/>
                  </a:lnTo>
                  <a:lnTo>
                    <a:pt x="359" y="497"/>
                  </a:lnTo>
                  <a:lnTo>
                    <a:pt x="340" y="501"/>
                  </a:lnTo>
                  <a:lnTo>
                    <a:pt x="319" y="504"/>
                  </a:lnTo>
                  <a:lnTo>
                    <a:pt x="299" y="505"/>
                  </a:lnTo>
                  <a:lnTo>
                    <a:pt x="277" y="503"/>
                  </a:lnTo>
                  <a:lnTo>
                    <a:pt x="257" y="500"/>
                  </a:lnTo>
                  <a:lnTo>
                    <a:pt x="236" y="495"/>
                  </a:lnTo>
                  <a:lnTo>
                    <a:pt x="215" y="488"/>
                  </a:lnTo>
                  <a:lnTo>
                    <a:pt x="195" y="479"/>
                  </a:lnTo>
                  <a:lnTo>
                    <a:pt x="176" y="466"/>
                  </a:lnTo>
                  <a:lnTo>
                    <a:pt x="158" y="454"/>
                  </a:lnTo>
                  <a:lnTo>
                    <a:pt x="142" y="438"/>
                  </a:lnTo>
                  <a:lnTo>
                    <a:pt x="128" y="423"/>
                  </a:lnTo>
                  <a:lnTo>
                    <a:pt x="116" y="406"/>
                  </a:lnTo>
                  <a:lnTo>
                    <a:pt x="104" y="388"/>
                  </a:lnTo>
                  <a:lnTo>
                    <a:pt x="95" y="369"/>
                  </a:lnTo>
                  <a:lnTo>
                    <a:pt x="88" y="350"/>
                  </a:lnTo>
                  <a:lnTo>
                    <a:pt x="83" y="330"/>
                  </a:lnTo>
                  <a:lnTo>
                    <a:pt x="80" y="310"/>
                  </a:lnTo>
                  <a:lnTo>
                    <a:pt x="78" y="290"/>
                  </a:lnTo>
                  <a:lnTo>
                    <a:pt x="80" y="269"/>
                  </a:lnTo>
                  <a:lnTo>
                    <a:pt x="82" y="249"/>
                  </a:lnTo>
                  <a:lnTo>
                    <a:pt x="87" y="228"/>
                  </a:lnTo>
                  <a:lnTo>
                    <a:pt x="94" y="209"/>
                  </a:lnTo>
                  <a:lnTo>
                    <a:pt x="102" y="189"/>
                  </a:lnTo>
                  <a:lnTo>
                    <a:pt x="113" y="171"/>
                  </a:lnTo>
                  <a:lnTo>
                    <a:pt x="124" y="157"/>
                  </a:lnTo>
                  <a:lnTo>
                    <a:pt x="134" y="145"/>
                  </a:lnTo>
                  <a:lnTo>
                    <a:pt x="157" y="125"/>
                  </a:lnTo>
                  <a:lnTo>
                    <a:pt x="178" y="111"/>
                  </a:lnTo>
                  <a:lnTo>
                    <a:pt x="201" y="100"/>
                  </a:lnTo>
                  <a:lnTo>
                    <a:pt x="223" y="92"/>
                  </a:lnTo>
                  <a:lnTo>
                    <a:pt x="241" y="87"/>
                  </a:lnTo>
                  <a:lnTo>
                    <a:pt x="269" y="83"/>
                  </a:lnTo>
                  <a:lnTo>
                    <a:pt x="324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5" name="Freeform 7"/>
            <p:cNvSpPr>
              <a:spLocks noEditPoints="1"/>
            </p:cNvSpPr>
            <p:nvPr userDrawn="1"/>
          </p:nvSpPr>
          <p:spPr bwMode="auto">
            <a:xfrm>
              <a:off x="419101" y="279401"/>
              <a:ext cx="107950" cy="106363"/>
            </a:xfrm>
            <a:custGeom>
              <a:avLst/>
              <a:gdLst>
                <a:gd name="T0" fmla="*/ 605 w 605"/>
                <a:gd name="T1" fmla="*/ 249 h 606"/>
                <a:gd name="T2" fmla="*/ 52 w 605"/>
                <a:gd name="T3" fmla="*/ 0 h 606"/>
                <a:gd name="T4" fmla="*/ 0 w 605"/>
                <a:gd name="T5" fmla="*/ 53 h 606"/>
                <a:gd name="T6" fmla="*/ 249 w 605"/>
                <a:gd name="T7" fmla="*/ 606 h 606"/>
                <a:gd name="T8" fmla="*/ 310 w 605"/>
                <a:gd name="T9" fmla="*/ 544 h 606"/>
                <a:gd name="T10" fmla="*/ 236 w 605"/>
                <a:gd name="T11" fmla="*/ 381 h 606"/>
                <a:gd name="T12" fmla="*/ 380 w 605"/>
                <a:gd name="T13" fmla="*/ 237 h 606"/>
                <a:gd name="T14" fmla="*/ 543 w 605"/>
                <a:gd name="T15" fmla="*/ 311 h 606"/>
                <a:gd name="T16" fmla="*/ 605 w 605"/>
                <a:gd name="T17" fmla="*/ 249 h 606"/>
                <a:gd name="T18" fmla="*/ 203 w 605"/>
                <a:gd name="T19" fmla="*/ 307 h 606"/>
                <a:gd name="T20" fmla="*/ 101 w 605"/>
                <a:gd name="T21" fmla="*/ 102 h 606"/>
                <a:gd name="T22" fmla="*/ 103 w 605"/>
                <a:gd name="T23" fmla="*/ 101 h 606"/>
                <a:gd name="T24" fmla="*/ 306 w 605"/>
                <a:gd name="T25" fmla="*/ 204 h 606"/>
                <a:gd name="T26" fmla="*/ 203 w 605"/>
                <a:gd name="T27" fmla="*/ 307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5" h="606">
                  <a:moveTo>
                    <a:pt x="605" y="249"/>
                  </a:moveTo>
                  <a:lnTo>
                    <a:pt x="52" y="0"/>
                  </a:lnTo>
                  <a:lnTo>
                    <a:pt x="0" y="53"/>
                  </a:lnTo>
                  <a:lnTo>
                    <a:pt x="249" y="606"/>
                  </a:lnTo>
                  <a:lnTo>
                    <a:pt x="310" y="544"/>
                  </a:lnTo>
                  <a:lnTo>
                    <a:pt x="236" y="381"/>
                  </a:lnTo>
                  <a:lnTo>
                    <a:pt x="380" y="237"/>
                  </a:lnTo>
                  <a:lnTo>
                    <a:pt x="543" y="311"/>
                  </a:lnTo>
                  <a:lnTo>
                    <a:pt x="605" y="249"/>
                  </a:lnTo>
                  <a:close/>
                  <a:moveTo>
                    <a:pt x="203" y="307"/>
                  </a:moveTo>
                  <a:lnTo>
                    <a:pt x="101" y="102"/>
                  </a:lnTo>
                  <a:lnTo>
                    <a:pt x="103" y="101"/>
                  </a:lnTo>
                  <a:lnTo>
                    <a:pt x="306" y="204"/>
                  </a:lnTo>
                  <a:lnTo>
                    <a:pt x="203" y="3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6" name="Freeform 8"/>
            <p:cNvSpPr>
              <a:spLocks noEditPoints="1"/>
            </p:cNvSpPr>
            <p:nvPr userDrawn="1"/>
          </p:nvSpPr>
          <p:spPr bwMode="auto">
            <a:xfrm>
              <a:off x="488951" y="195263"/>
              <a:ext cx="104775" cy="104775"/>
            </a:xfrm>
            <a:custGeom>
              <a:avLst/>
              <a:gdLst>
                <a:gd name="T0" fmla="*/ 491 w 589"/>
                <a:gd name="T1" fmla="*/ 75 h 589"/>
                <a:gd name="T2" fmla="*/ 419 w 589"/>
                <a:gd name="T3" fmla="*/ 26 h 589"/>
                <a:gd name="T4" fmla="*/ 338 w 589"/>
                <a:gd name="T5" fmla="*/ 3 h 589"/>
                <a:gd name="T6" fmla="*/ 253 w 589"/>
                <a:gd name="T7" fmla="*/ 2 h 589"/>
                <a:gd name="T8" fmla="*/ 170 w 589"/>
                <a:gd name="T9" fmla="*/ 27 h 589"/>
                <a:gd name="T10" fmla="*/ 92 w 589"/>
                <a:gd name="T11" fmla="*/ 80 h 589"/>
                <a:gd name="T12" fmla="*/ 37 w 589"/>
                <a:gd name="T13" fmla="*/ 151 h 589"/>
                <a:gd name="T14" fmla="*/ 6 w 589"/>
                <a:gd name="T15" fmla="*/ 230 h 589"/>
                <a:gd name="T16" fmla="*/ 0 w 589"/>
                <a:gd name="T17" fmla="*/ 315 h 589"/>
                <a:gd name="T18" fmla="*/ 18 w 589"/>
                <a:gd name="T19" fmla="*/ 397 h 589"/>
                <a:gd name="T20" fmla="*/ 59 w 589"/>
                <a:gd name="T21" fmla="*/ 472 h 589"/>
                <a:gd name="T22" fmla="*/ 120 w 589"/>
                <a:gd name="T23" fmla="*/ 532 h 589"/>
                <a:gd name="T24" fmla="*/ 194 w 589"/>
                <a:gd name="T25" fmla="*/ 571 h 589"/>
                <a:gd name="T26" fmla="*/ 278 w 589"/>
                <a:gd name="T27" fmla="*/ 589 h 589"/>
                <a:gd name="T28" fmla="*/ 363 w 589"/>
                <a:gd name="T29" fmla="*/ 580 h 589"/>
                <a:gd name="T30" fmla="*/ 446 w 589"/>
                <a:gd name="T31" fmla="*/ 546 h 589"/>
                <a:gd name="T32" fmla="*/ 517 w 589"/>
                <a:gd name="T33" fmla="*/ 488 h 589"/>
                <a:gd name="T34" fmla="*/ 564 w 589"/>
                <a:gd name="T35" fmla="*/ 414 h 589"/>
                <a:gd name="T36" fmla="*/ 587 w 589"/>
                <a:gd name="T37" fmla="*/ 332 h 589"/>
                <a:gd name="T38" fmla="*/ 585 w 589"/>
                <a:gd name="T39" fmla="*/ 248 h 589"/>
                <a:gd name="T40" fmla="*/ 561 w 589"/>
                <a:gd name="T41" fmla="*/ 167 h 589"/>
                <a:gd name="T42" fmla="*/ 465 w 589"/>
                <a:gd name="T43" fmla="*/ 168 h 589"/>
                <a:gd name="T44" fmla="*/ 491 w 589"/>
                <a:gd name="T45" fmla="*/ 215 h 589"/>
                <a:gd name="T46" fmla="*/ 507 w 589"/>
                <a:gd name="T47" fmla="*/ 271 h 589"/>
                <a:gd name="T48" fmla="*/ 507 w 589"/>
                <a:gd name="T49" fmla="*/ 333 h 589"/>
                <a:gd name="T50" fmla="*/ 489 w 589"/>
                <a:gd name="T51" fmla="*/ 395 h 589"/>
                <a:gd name="T52" fmla="*/ 446 w 589"/>
                <a:gd name="T53" fmla="*/ 452 h 589"/>
                <a:gd name="T54" fmla="*/ 382 w 589"/>
                <a:gd name="T55" fmla="*/ 495 h 589"/>
                <a:gd name="T56" fmla="*/ 316 w 589"/>
                <a:gd name="T57" fmla="*/ 511 h 589"/>
                <a:gd name="T58" fmla="*/ 253 w 589"/>
                <a:gd name="T59" fmla="*/ 506 h 589"/>
                <a:gd name="T60" fmla="*/ 196 w 589"/>
                <a:gd name="T61" fmla="*/ 484 h 589"/>
                <a:gd name="T62" fmla="*/ 149 w 589"/>
                <a:gd name="T63" fmla="*/ 449 h 589"/>
                <a:gd name="T64" fmla="*/ 115 w 589"/>
                <a:gd name="T65" fmla="*/ 407 h 589"/>
                <a:gd name="T66" fmla="*/ 91 w 589"/>
                <a:gd name="T67" fmla="*/ 357 h 589"/>
                <a:gd name="T68" fmla="*/ 80 w 589"/>
                <a:gd name="T69" fmla="*/ 297 h 589"/>
                <a:gd name="T70" fmla="*/ 85 w 589"/>
                <a:gd name="T71" fmla="*/ 235 h 589"/>
                <a:gd name="T72" fmla="*/ 111 w 589"/>
                <a:gd name="T73" fmla="*/ 175 h 589"/>
                <a:gd name="T74" fmla="*/ 163 w 589"/>
                <a:gd name="T75" fmla="*/ 120 h 589"/>
                <a:gd name="T76" fmla="*/ 227 w 589"/>
                <a:gd name="T77" fmla="*/ 86 h 589"/>
                <a:gd name="T78" fmla="*/ 292 w 589"/>
                <a:gd name="T79" fmla="*/ 77 h 589"/>
                <a:gd name="T80" fmla="*/ 354 w 589"/>
                <a:gd name="T81" fmla="*/ 88 h 589"/>
                <a:gd name="T82" fmla="*/ 408 w 589"/>
                <a:gd name="T83" fmla="*/ 115 h 589"/>
                <a:gd name="T84" fmla="*/ 453 w 589"/>
                <a:gd name="T85" fmla="*/ 154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89" h="589">
                  <a:moveTo>
                    <a:pt x="531" y="118"/>
                  </a:moveTo>
                  <a:lnTo>
                    <a:pt x="511" y="95"/>
                  </a:lnTo>
                  <a:lnTo>
                    <a:pt x="491" y="75"/>
                  </a:lnTo>
                  <a:lnTo>
                    <a:pt x="468" y="56"/>
                  </a:lnTo>
                  <a:lnTo>
                    <a:pt x="444" y="40"/>
                  </a:lnTo>
                  <a:lnTo>
                    <a:pt x="419" y="26"/>
                  </a:lnTo>
                  <a:lnTo>
                    <a:pt x="393" y="16"/>
                  </a:lnTo>
                  <a:lnTo>
                    <a:pt x="365" y="8"/>
                  </a:lnTo>
                  <a:lnTo>
                    <a:pt x="338" y="3"/>
                  </a:lnTo>
                  <a:lnTo>
                    <a:pt x="310" y="0"/>
                  </a:lnTo>
                  <a:lnTo>
                    <a:pt x="282" y="0"/>
                  </a:lnTo>
                  <a:lnTo>
                    <a:pt x="253" y="2"/>
                  </a:lnTo>
                  <a:lnTo>
                    <a:pt x="225" y="8"/>
                  </a:lnTo>
                  <a:lnTo>
                    <a:pt x="197" y="16"/>
                  </a:lnTo>
                  <a:lnTo>
                    <a:pt x="170" y="27"/>
                  </a:lnTo>
                  <a:lnTo>
                    <a:pt x="143" y="42"/>
                  </a:lnTo>
                  <a:lnTo>
                    <a:pt x="117" y="59"/>
                  </a:lnTo>
                  <a:lnTo>
                    <a:pt x="92" y="80"/>
                  </a:lnTo>
                  <a:lnTo>
                    <a:pt x="72" y="101"/>
                  </a:lnTo>
                  <a:lnTo>
                    <a:pt x="52" y="125"/>
                  </a:lnTo>
                  <a:lnTo>
                    <a:pt x="37" y="151"/>
                  </a:lnTo>
                  <a:lnTo>
                    <a:pt x="24" y="177"/>
                  </a:lnTo>
                  <a:lnTo>
                    <a:pt x="14" y="203"/>
                  </a:lnTo>
                  <a:lnTo>
                    <a:pt x="6" y="230"/>
                  </a:lnTo>
                  <a:lnTo>
                    <a:pt x="2" y="258"/>
                  </a:lnTo>
                  <a:lnTo>
                    <a:pt x="0" y="287"/>
                  </a:lnTo>
                  <a:lnTo>
                    <a:pt x="0" y="315"/>
                  </a:lnTo>
                  <a:lnTo>
                    <a:pt x="4" y="343"/>
                  </a:lnTo>
                  <a:lnTo>
                    <a:pt x="9" y="370"/>
                  </a:lnTo>
                  <a:lnTo>
                    <a:pt x="18" y="397"/>
                  </a:lnTo>
                  <a:lnTo>
                    <a:pt x="30" y="423"/>
                  </a:lnTo>
                  <a:lnTo>
                    <a:pt x="43" y="449"/>
                  </a:lnTo>
                  <a:lnTo>
                    <a:pt x="59" y="472"/>
                  </a:lnTo>
                  <a:lnTo>
                    <a:pt x="77" y="494"/>
                  </a:lnTo>
                  <a:lnTo>
                    <a:pt x="98" y="515"/>
                  </a:lnTo>
                  <a:lnTo>
                    <a:pt x="120" y="532"/>
                  </a:lnTo>
                  <a:lnTo>
                    <a:pt x="144" y="547"/>
                  </a:lnTo>
                  <a:lnTo>
                    <a:pt x="169" y="561"/>
                  </a:lnTo>
                  <a:lnTo>
                    <a:pt x="194" y="571"/>
                  </a:lnTo>
                  <a:lnTo>
                    <a:pt x="222" y="579"/>
                  </a:lnTo>
                  <a:lnTo>
                    <a:pt x="250" y="586"/>
                  </a:lnTo>
                  <a:lnTo>
                    <a:pt x="278" y="589"/>
                  </a:lnTo>
                  <a:lnTo>
                    <a:pt x="307" y="589"/>
                  </a:lnTo>
                  <a:lnTo>
                    <a:pt x="334" y="587"/>
                  </a:lnTo>
                  <a:lnTo>
                    <a:pt x="363" y="580"/>
                  </a:lnTo>
                  <a:lnTo>
                    <a:pt x="391" y="572"/>
                  </a:lnTo>
                  <a:lnTo>
                    <a:pt x="419" y="561"/>
                  </a:lnTo>
                  <a:lnTo>
                    <a:pt x="446" y="546"/>
                  </a:lnTo>
                  <a:lnTo>
                    <a:pt x="471" y="529"/>
                  </a:lnTo>
                  <a:lnTo>
                    <a:pt x="495" y="509"/>
                  </a:lnTo>
                  <a:lnTo>
                    <a:pt x="517" y="488"/>
                  </a:lnTo>
                  <a:lnTo>
                    <a:pt x="535" y="464"/>
                  </a:lnTo>
                  <a:lnTo>
                    <a:pt x="550" y="439"/>
                  </a:lnTo>
                  <a:lnTo>
                    <a:pt x="564" y="414"/>
                  </a:lnTo>
                  <a:lnTo>
                    <a:pt x="574" y="387"/>
                  </a:lnTo>
                  <a:lnTo>
                    <a:pt x="581" y="360"/>
                  </a:lnTo>
                  <a:lnTo>
                    <a:pt x="587" y="332"/>
                  </a:lnTo>
                  <a:lnTo>
                    <a:pt x="589" y="303"/>
                  </a:lnTo>
                  <a:lnTo>
                    <a:pt x="589" y="276"/>
                  </a:lnTo>
                  <a:lnTo>
                    <a:pt x="585" y="248"/>
                  </a:lnTo>
                  <a:lnTo>
                    <a:pt x="579" y="220"/>
                  </a:lnTo>
                  <a:lnTo>
                    <a:pt x="571" y="193"/>
                  </a:lnTo>
                  <a:lnTo>
                    <a:pt x="561" y="167"/>
                  </a:lnTo>
                  <a:lnTo>
                    <a:pt x="546" y="142"/>
                  </a:lnTo>
                  <a:lnTo>
                    <a:pt x="531" y="118"/>
                  </a:lnTo>
                  <a:close/>
                  <a:moveTo>
                    <a:pt x="465" y="168"/>
                  </a:moveTo>
                  <a:lnTo>
                    <a:pt x="474" y="183"/>
                  </a:lnTo>
                  <a:lnTo>
                    <a:pt x="484" y="198"/>
                  </a:lnTo>
                  <a:lnTo>
                    <a:pt x="491" y="215"/>
                  </a:lnTo>
                  <a:lnTo>
                    <a:pt x="498" y="233"/>
                  </a:lnTo>
                  <a:lnTo>
                    <a:pt x="503" y="252"/>
                  </a:lnTo>
                  <a:lnTo>
                    <a:pt x="507" y="271"/>
                  </a:lnTo>
                  <a:lnTo>
                    <a:pt x="509" y="292"/>
                  </a:lnTo>
                  <a:lnTo>
                    <a:pt x="509" y="313"/>
                  </a:lnTo>
                  <a:lnTo>
                    <a:pt x="507" y="333"/>
                  </a:lnTo>
                  <a:lnTo>
                    <a:pt x="503" y="354"/>
                  </a:lnTo>
                  <a:lnTo>
                    <a:pt x="497" y="374"/>
                  </a:lnTo>
                  <a:lnTo>
                    <a:pt x="489" y="395"/>
                  </a:lnTo>
                  <a:lnTo>
                    <a:pt x="477" y="415"/>
                  </a:lnTo>
                  <a:lnTo>
                    <a:pt x="463" y="433"/>
                  </a:lnTo>
                  <a:lnTo>
                    <a:pt x="446" y="452"/>
                  </a:lnTo>
                  <a:lnTo>
                    <a:pt x="426" y="469"/>
                  </a:lnTo>
                  <a:lnTo>
                    <a:pt x="403" y="484"/>
                  </a:lnTo>
                  <a:lnTo>
                    <a:pt x="382" y="495"/>
                  </a:lnTo>
                  <a:lnTo>
                    <a:pt x="359" y="503"/>
                  </a:lnTo>
                  <a:lnTo>
                    <a:pt x="337" y="508"/>
                  </a:lnTo>
                  <a:lnTo>
                    <a:pt x="316" y="511"/>
                  </a:lnTo>
                  <a:lnTo>
                    <a:pt x="294" y="512"/>
                  </a:lnTo>
                  <a:lnTo>
                    <a:pt x="274" y="510"/>
                  </a:lnTo>
                  <a:lnTo>
                    <a:pt x="253" y="506"/>
                  </a:lnTo>
                  <a:lnTo>
                    <a:pt x="232" y="500"/>
                  </a:lnTo>
                  <a:lnTo>
                    <a:pt x="214" y="493"/>
                  </a:lnTo>
                  <a:lnTo>
                    <a:pt x="196" y="484"/>
                  </a:lnTo>
                  <a:lnTo>
                    <a:pt x="179" y="473"/>
                  </a:lnTo>
                  <a:lnTo>
                    <a:pt x="163" y="461"/>
                  </a:lnTo>
                  <a:lnTo>
                    <a:pt x="149" y="449"/>
                  </a:lnTo>
                  <a:lnTo>
                    <a:pt x="137" y="436"/>
                  </a:lnTo>
                  <a:lnTo>
                    <a:pt x="125" y="422"/>
                  </a:lnTo>
                  <a:lnTo>
                    <a:pt x="115" y="407"/>
                  </a:lnTo>
                  <a:lnTo>
                    <a:pt x="106" y="392"/>
                  </a:lnTo>
                  <a:lnTo>
                    <a:pt x="99" y="374"/>
                  </a:lnTo>
                  <a:lnTo>
                    <a:pt x="91" y="357"/>
                  </a:lnTo>
                  <a:lnTo>
                    <a:pt x="86" y="337"/>
                  </a:lnTo>
                  <a:lnTo>
                    <a:pt x="82" y="318"/>
                  </a:lnTo>
                  <a:lnTo>
                    <a:pt x="80" y="297"/>
                  </a:lnTo>
                  <a:lnTo>
                    <a:pt x="80" y="277"/>
                  </a:lnTo>
                  <a:lnTo>
                    <a:pt x="81" y="256"/>
                  </a:lnTo>
                  <a:lnTo>
                    <a:pt x="85" y="235"/>
                  </a:lnTo>
                  <a:lnTo>
                    <a:pt x="91" y="215"/>
                  </a:lnTo>
                  <a:lnTo>
                    <a:pt x="100" y="194"/>
                  </a:lnTo>
                  <a:lnTo>
                    <a:pt x="111" y="175"/>
                  </a:lnTo>
                  <a:lnTo>
                    <a:pt x="125" y="155"/>
                  </a:lnTo>
                  <a:lnTo>
                    <a:pt x="143" y="138"/>
                  </a:lnTo>
                  <a:lnTo>
                    <a:pt x="163" y="120"/>
                  </a:lnTo>
                  <a:lnTo>
                    <a:pt x="184" y="106"/>
                  </a:lnTo>
                  <a:lnTo>
                    <a:pt x="206" y="94"/>
                  </a:lnTo>
                  <a:lnTo>
                    <a:pt x="227" y="86"/>
                  </a:lnTo>
                  <a:lnTo>
                    <a:pt x="249" y="81"/>
                  </a:lnTo>
                  <a:lnTo>
                    <a:pt x="271" y="78"/>
                  </a:lnTo>
                  <a:lnTo>
                    <a:pt x="292" y="77"/>
                  </a:lnTo>
                  <a:lnTo>
                    <a:pt x="313" y="79"/>
                  </a:lnTo>
                  <a:lnTo>
                    <a:pt x="333" y="82"/>
                  </a:lnTo>
                  <a:lnTo>
                    <a:pt x="354" y="88"/>
                  </a:lnTo>
                  <a:lnTo>
                    <a:pt x="372" y="95"/>
                  </a:lnTo>
                  <a:lnTo>
                    <a:pt x="391" y="105"/>
                  </a:lnTo>
                  <a:lnTo>
                    <a:pt x="408" y="115"/>
                  </a:lnTo>
                  <a:lnTo>
                    <a:pt x="425" y="127"/>
                  </a:lnTo>
                  <a:lnTo>
                    <a:pt x="439" y="140"/>
                  </a:lnTo>
                  <a:lnTo>
                    <a:pt x="453" y="154"/>
                  </a:lnTo>
                  <a:lnTo>
                    <a:pt x="465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7" name="Freeform 9"/>
            <p:cNvSpPr>
              <a:spLocks noEditPoints="1"/>
            </p:cNvSpPr>
            <p:nvPr userDrawn="1"/>
          </p:nvSpPr>
          <p:spPr bwMode="auto">
            <a:xfrm>
              <a:off x="625476" y="171451"/>
              <a:ext cx="38100" cy="38100"/>
            </a:xfrm>
            <a:custGeom>
              <a:avLst/>
              <a:gdLst>
                <a:gd name="T0" fmla="*/ 125 w 219"/>
                <a:gd name="T1" fmla="*/ 172 h 219"/>
                <a:gd name="T2" fmla="*/ 102 w 219"/>
                <a:gd name="T3" fmla="*/ 172 h 219"/>
                <a:gd name="T4" fmla="*/ 78 w 219"/>
                <a:gd name="T5" fmla="*/ 163 h 219"/>
                <a:gd name="T6" fmla="*/ 59 w 219"/>
                <a:gd name="T7" fmla="*/ 147 h 219"/>
                <a:gd name="T8" fmla="*/ 49 w 219"/>
                <a:gd name="T9" fmla="*/ 124 h 219"/>
                <a:gd name="T10" fmla="*/ 47 w 219"/>
                <a:gd name="T11" fmla="*/ 99 h 219"/>
                <a:gd name="T12" fmla="*/ 54 w 219"/>
                <a:gd name="T13" fmla="*/ 77 h 219"/>
                <a:gd name="T14" fmla="*/ 71 w 219"/>
                <a:gd name="T15" fmla="*/ 58 h 219"/>
                <a:gd name="T16" fmla="*/ 93 w 219"/>
                <a:gd name="T17" fmla="*/ 47 h 219"/>
                <a:gd name="T18" fmla="*/ 117 w 219"/>
                <a:gd name="T19" fmla="*/ 46 h 219"/>
                <a:gd name="T20" fmla="*/ 140 w 219"/>
                <a:gd name="T21" fmla="*/ 54 h 219"/>
                <a:gd name="T22" fmla="*/ 158 w 219"/>
                <a:gd name="T23" fmla="*/ 71 h 219"/>
                <a:gd name="T24" fmla="*/ 169 w 219"/>
                <a:gd name="T25" fmla="*/ 93 h 219"/>
                <a:gd name="T26" fmla="*/ 170 w 219"/>
                <a:gd name="T27" fmla="*/ 118 h 219"/>
                <a:gd name="T28" fmla="*/ 163 w 219"/>
                <a:gd name="T29" fmla="*/ 142 h 219"/>
                <a:gd name="T30" fmla="*/ 148 w 219"/>
                <a:gd name="T31" fmla="*/ 160 h 219"/>
                <a:gd name="T32" fmla="*/ 157 w 219"/>
                <a:gd name="T33" fmla="*/ 208 h 219"/>
                <a:gd name="T34" fmla="*/ 192 w 219"/>
                <a:gd name="T35" fmla="*/ 181 h 219"/>
                <a:gd name="T36" fmla="*/ 213 w 219"/>
                <a:gd name="T37" fmla="*/ 145 h 219"/>
                <a:gd name="T38" fmla="*/ 219 w 219"/>
                <a:gd name="T39" fmla="*/ 104 h 219"/>
                <a:gd name="T40" fmla="*/ 208 w 219"/>
                <a:gd name="T41" fmla="*/ 61 h 219"/>
                <a:gd name="T42" fmla="*/ 181 w 219"/>
                <a:gd name="T43" fmla="*/ 26 h 219"/>
                <a:gd name="T44" fmla="*/ 145 w 219"/>
                <a:gd name="T45" fmla="*/ 5 h 219"/>
                <a:gd name="T46" fmla="*/ 104 w 219"/>
                <a:gd name="T47" fmla="*/ 0 h 219"/>
                <a:gd name="T48" fmla="*/ 61 w 219"/>
                <a:gd name="T49" fmla="*/ 11 h 219"/>
                <a:gd name="T50" fmla="*/ 26 w 219"/>
                <a:gd name="T51" fmla="*/ 38 h 219"/>
                <a:gd name="T52" fmla="*/ 5 w 219"/>
                <a:gd name="T53" fmla="*/ 74 h 219"/>
                <a:gd name="T54" fmla="*/ 0 w 219"/>
                <a:gd name="T55" fmla="*/ 115 h 219"/>
                <a:gd name="T56" fmla="*/ 11 w 219"/>
                <a:gd name="T57" fmla="*/ 157 h 219"/>
                <a:gd name="T58" fmla="*/ 37 w 219"/>
                <a:gd name="T59" fmla="*/ 192 h 219"/>
                <a:gd name="T60" fmla="*/ 74 w 219"/>
                <a:gd name="T61" fmla="*/ 213 h 219"/>
                <a:gd name="T62" fmla="*/ 115 w 219"/>
                <a:gd name="T63" fmla="*/ 219 h 219"/>
                <a:gd name="T64" fmla="*/ 157 w 219"/>
                <a:gd name="T65" fmla="*/ 208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9" h="219">
                  <a:moveTo>
                    <a:pt x="138" y="167"/>
                  </a:moveTo>
                  <a:lnTo>
                    <a:pt x="125" y="172"/>
                  </a:lnTo>
                  <a:lnTo>
                    <a:pt x="113" y="173"/>
                  </a:lnTo>
                  <a:lnTo>
                    <a:pt x="102" y="172"/>
                  </a:lnTo>
                  <a:lnTo>
                    <a:pt x="89" y="168"/>
                  </a:lnTo>
                  <a:lnTo>
                    <a:pt x="78" y="163"/>
                  </a:lnTo>
                  <a:lnTo>
                    <a:pt x="69" y="156"/>
                  </a:lnTo>
                  <a:lnTo>
                    <a:pt x="59" y="147"/>
                  </a:lnTo>
                  <a:lnTo>
                    <a:pt x="53" y="135"/>
                  </a:lnTo>
                  <a:lnTo>
                    <a:pt x="49" y="124"/>
                  </a:lnTo>
                  <a:lnTo>
                    <a:pt x="47" y="112"/>
                  </a:lnTo>
                  <a:lnTo>
                    <a:pt x="47" y="99"/>
                  </a:lnTo>
                  <a:lnTo>
                    <a:pt x="50" y="88"/>
                  </a:lnTo>
                  <a:lnTo>
                    <a:pt x="54" y="77"/>
                  </a:lnTo>
                  <a:lnTo>
                    <a:pt x="61" y="66"/>
                  </a:lnTo>
                  <a:lnTo>
                    <a:pt x="71" y="58"/>
                  </a:lnTo>
                  <a:lnTo>
                    <a:pt x="81" y="51"/>
                  </a:lnTo>
                  <a:lnTo>
                    <a:pt x="93" y="47"/>
                  </a:lnTo>
                  <a:lnTo>
                    <a:pt x="105" y="45"/>
                  </a:lnTo>
                  <a:lnTo>
                    <a:pt x="117" y="46"/>
                  </a:lnTo>
                  <a:lnTo>
                    <a:pt x="129" y="49"/>
                  </a:lnTo>
                  <a:lnTo>
                    <a:pt x="140" y="54"/>
                  </a:lnTo>
                  <a:lnTo>
                    <a:pt x="150" y="61"/>
                  </a:lnTo>
                  <a:lnTo>
                    <a:pt x="158" y="71"/>
                  </a:lnTo>
                  <a:lnTo>
                    <a:pt x="164" y="81"/>
                  </a:lnTo>
                  <a:lnTo>
                    <a:pt x="169" y="93"/>
                  </a:lnTo>
                  <a:lnTo>
                    <a:pt x="170" y="106"/>
                  </a:lnTo>
                  <a:lnTo>
                    <a:pt x="170" y="118"/>
                  </a:lnTo>
                  <a:lnTo>
                    <a:pt x="168" y="130"/>
                  </a:lnTo>
                  <a:lnTo>
                    <a:pt x="163" y="142"/>
                  </a:lnTo>
                  <a:lnTo>
                    <a:pt x="157" y="152"/>
                  </a:lnTo>
                  <a:lnTo>
                    <a:pt x="148" y="160"/>
                  </a:lnTo>
                  <a:lnTo>
                    <a:pt x="138" y="167"/>
                  </a:lnTo>
                  <a:close/>
                  <a:moveTo>
                    <a:pt x="157" y="208"/>
                  </a:moveTo>
                  <a:lnTo>
                    <a:pt x="177" y="196"/>
                  </a:lnTo>
                  <a:lnTo>
                    <a:pt x="192" y="181"/>
                  </a:lnTo>
                  <a:lnTo>
                    <a:pt x="204" y="164"/>
                  </a:lnTo>
                  <a:lnTo>
                    <a:pt x="213" y="145"/>
                  </a:lnTo>
                  <a:lnTo>
                    <a:pt x="218" y="124"/>
                  </a:lnTo>
                  <a:lnTo>
                    <a:pt x="219" y="104"/>
                  </a:lnTo>
                  <a:lnTo>
                    <a:pt x="216" y="82"/>
                  </a:lnTo>
                  <a:lnTo>
                    <a:pt x="208" y="61"/>
                  </a:lnTo>
                  <a:lnTo>
                    <a:pt x="196" y="42"/>
                  </a:lnTo>
                  <a:lnTo>
                    <a:pt x="181" y="26"/>
                  </a:lnTo>
                  <a:lnTo>
                    <a:pt x="164" y="14"/>
                  </a:lnTo>
                  <a:lnTo>
                    <a:pt x="145" y="5"/>
                  </a:lnTo>
                  <a:lnTo>
                    <a:pt x="124" y="1"/>
                  </a:lnTo>
                  <a:lnTo>
                    <a:pt x="104" y="0"/>
                  </a:lnTo>
                  <a:lnTo>
                    <a:pt x="82" y="3"/>
                  </a:lnTo>
                  <a:lnTo>
                    <a:pt x="61" y="11"/>
                  </a:lnTo>
                  <a:lnTo>
                    <a:pt x="42" y="22"/>
                  </a:lnTo>
                  <a:lnTo>
                    <a:pt x="26" y="38"/>
                  </a:lnTo>
                  <a:lnTo>
                    <a:pt x="14" y="54"/>
                  </a:lnTo>
                  <a:lnTo>
                    <a:pt x="5" y="74"/>
                  </a:lnTo>
                  <a:lnTo>
                    <a:pt x="1" y="93"/>
                  </a:lnTo>
                  <a:lnTo>
                    <a:pt x="0" y="115"/>
                  </a:lnTo>
                  <a:lnTo>
                    <a:pt x="3" y="137"/>
                  </a:lnTo>
                  <a:lnTo>
                    <a:pt x="11" y="157"/>
                  </a:lnTo>
                  <a:lnTo>
                    <a:pt x="22" y="177"/>
                  </a:lnTo>
                  <a:lnTo>
                    <a:pt x="37" y="192"/>
                  </a:lnTo>
                  <a:lnTo>
                    <a:pt x="54" y="204"/>
                  </a:lnTo>
                  <a:lnTo>
                    <a:pt x="74" y="213"/>
                  </a:lnTo>
                  <a:lnTo>
                    <a:pt x="93" y="218"/>
                  </a:lnTo>
                  <a:lnTo>
                    <a:pt x="115" y="219"/>
                  </a:lnTo>
                  <a:lnTo>
                    <a:pt x="137" y="216"/>
                  </a:lnTo>
                  <a:lnTo>
                    <a:pt x="157" y="2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8" name="Freeform 10"/>
            <p:cNvSpPr>
              <a:spLocks noEditPoints="1"/>
            </p:cNvSpPr>
            <p:nvPr userDrawn="1"/>
          </p:nvSpPr>
          <p:spPr bwMode="auto">
            <a:xfrm>
              <a:off x="706438" y="95251"/>
              <a:ext cx="103188" cy="103188"/>
            </a:xfrm>
            <a:custGeom>
              <a:avLst/>
              <a:gdLst>
                <a:gd name="T0" fmla="*/ 559 w 588"/>
                <a:gd name="T1" fmla="*/ 164 h 589"/>
                <a:gd name="T2" fmla="*/ 510 w 588"/>
                <a:gd name="T3" fmla="*/ 92 h 589"/>
                <a:gd name="T4" fmla="*/ 444 w 588"/>
                <a:gd name="T5" fmla="*/ 40 h 589"/>
                <a:gd name="T6" fmla="*/ 366 w 588"/>
                <a:gd name="T7" fmla="*/ 8 h 589"/>
                <a:gd name="T8" fmla="*/ 279 w 588"/>
                <a:gd name="T9" fmla="*/ 0 h 589"/>
                <a:gd name="T10" fmla="*/ 188 w 588"/>
                <a:gd name="T11" fmla="*/ 20 h 589"/>
                <a:gd name="T12" fmla="*/ 110 w 588"/>
                <a:gd name="T13" fmla="*/ 65 h 589"/>
                <a:gd name="T14" fmla="*/ 51 w 588"/>
                <a:gd name="T15" fmla="*/ 128 h 589"/>
                <a:gd name="T16" fmla="*/ 14 w 588"/>
                <a:gd name="T17" fmla="*/ 203 h 589"/>
                <a:gd name="T18" fmla="*/ 0 w 588"/>
                <a:gd name="T19" fmla="*/ 286 h 589"/>
                <a:gd name="T20" fmla="*/ 10 w 588"/>
                <a:gd name="T21" fmla="*/ 371 h 589"/>
                <a:gd name="T22" fmla="*/ 44 w 588"/>
                <a:gd name="T23" fmla="*/ 450 h 589"/>
                <a:gd name="T24" fmla="*/ 98 w 588"/>
                <a:gd name="T25" fmla="*/ 514 h 589"/>
                <a:gd name="T26" fmla="*/ 168 w 588"/>
                <a:gd name="T27" fmla="*/ 561 h 589"/>
                <a:gd name="T28" fmla="*/ 251 w 588"/>
                <a:gd name="T29" fmla="*/ 586 h 589"/>
                <a:gd name="T30" fmla="*/ 339 w 588"/>
                <a:gd name="T31" fmla="*/ 585 h 589"/>
                <a:gd name="T32" fmla="*/ 428 w 588"/>
                <a:gd name="T33" fmla="*/ 557 h 589"/>
                <a:gd name="T34" fmla="*/ 499 w 588"/>
                <a:gd name="T35" fmla="*/ 507 h 589"/>
                <a:gd name="T36" fmla="*/ 551 w 588"/>
                <a:gd name="T37" fmla="*/ 439 h 589"/>
                <a:gd name="T38" fmla="*/ 581 w 588"/>
                <a:gd name="T39" fmla="*/ 360 h 589"/>
                <a:gd name="T40" fmla="*/ 588 w 588"/>
                <a:gd name="T41" fmla="*/ 276 h 589"/>
                <a:gd name="T42" fmla="*/ 500 w 588"/>
                <a:gd name="T43" fmla="*/ 242 h 589"/>
                <a:gd name="T44" fmla="*/ 507 w 588"/>
                <a:gd name="T45" fmla="*/ 294 h 589"/>
                <a:gd name="T46" fmla="*/ 500 w 588"/>
                <a:gd name="T47" fmla="*/ 353 h 589"/>
                <a:gd name="T48" fmla="*/ 477 w 588"/>
                <a:gd name="T49" fmla="*/ 410 h 589"/>
                <a:gd name="T50" fmla="*/ 437 w 588"/>
                <a:gd name="T51" fmla="*/ 460 h 589"/>
                <a:gd name="T52" fmla="*/ 376 w 588"/>
                <a:gd name="T53" fmla="*/ 497 h 589"/>
                <a:gd name="T54" fmla="*/ 300 w 588"/>
                <a:gd name="T55" fmla="*/ 513 h 589"/>
                <a:gd name="T56" fmla="*/ 232 w 588"/>
                <a:gd name="T57" fmla="*/ 503 h 589"/>
                <a:gd name="T58" fmla="*/ 177 w 588"/>
                <a:gd name="T59" fmla="*/ 475 h 589"/>
                <a:gd name="T60" fmla="*/ 132 w 588"/>
                <a:gd name="T61" fmla="*/ 432 h 589"/>
                <a:gd name="T62" fmla="*/ 102 w 588"/>
                <a:gd name="T63" fmla="*/ 383 h 589"/>
                <a:gd name="T64" fmla="*/ 86 w 588"/>
                <a:gd name="T65" fmla="*/ 333 h 589"/>
                <a:gd name="T66" fmla="*/ 83 w 588"/>
                <a:gd name="T67" fmla="*/ 276 h 589"/>
                <a:gd name="T68" fmla="*/ 94 w 588"/>
                <a:gd name="T69" fmla="*/ 217 h 589"/>
                <a:gd name="T70" fmla="*/ 122 w 588"/>
                <a:gd name="T71" fmla="*/ 162 h 589"/>
                <a:gd name="T72" fmla="*/ 170 w 588"/>
                <a:gd name="T73" fmla="*/ 114 h 589"/>
                <a:gd name="T74" fmla="*/ 237 w 588"/>
                <a:gd name="T75" fmla="*/ 83 h 589"/>
                <a:gd name="T76" fmla="*/ 311 w 588"/>
                <a:gd name="T77" fmla="*/ 76 h 589"/>
                <a:gd name="T78" fmla="*/ 373 w 588"/>
                <a:gd name="T79" fmla="*/ 91 h 589"/>
                <a:gd name="T80" fmla="*/ 427 w 588"/>
                <a:gd name="T81" fmla="*/ 125 h 589"/>
                <a:gd name="T82" fmla="*/ 467 w 588"/>
                <a:gd name="T83" fmla="*/ 171 h 589"/>
                <a:gd name="T84" fmla="*/ 494 w 588"/>
                <a:gd name="T85" fmla="*/ 223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88" h="589">
                  <a:moveTo>
                    <a:pt x="579" y="219"/>
                  </a:moveTo>
                  <a:lnTo>
                    <a:pt x="570" y="191"/>
                  </a:lnTo>
                  <a:lnTo>
                    <a:pt x="559" y="164"/>
                  </a:lnTo>
                  <a:lnTo>
                    <a:pt x="544" y="139"/>
                  </a:lnTo>
                  <a:lnTo>
                    <a:pt x="528" y="115"/>
                  </a:lnTo>
                  <a:lnTo>
                    <a:pt x="510" y="92"/>
                  </a:lnTo>
                  <a:lnTo>
                    <a:pt x="490" y="73"/>
                  </a:lnTo>
                  <a:lnTo>
                    <a:pt x="468" y="55"/>
                  </a:lnTo>
                  <a:lnTo>
                    <a:pt x="444" y="40"/>
                  </a:lnTo>
                  <a:lnTo>
                    <a:pt x="420" y="27"/>
                  </a:lnTo>
                  <a:lnTo>
                    <a:pt x="393" y="16"/>
                  </a:lnTo>
                  <a:lnTo>
                    <a:pt x="366" y="8"/>
                  </a:lnTo>
                  <a:lnTo>
                    <a:pt x="337" y="3"/>
                  </a:lnTo>
                  <a:lnTo>
                    <a:pt x="308" y="0"/>
                  </a:lnTo>
                  <a:lnTo>
                    <a:pt x="279" y="0"/>
                  </a:lnTo>
                  <a:lnTo>
                    <a:pt x="249" y="4"/>
                  </a:lnTo>
                  <a:lnTo>
                    <a:pt x="218" y="10"/>
                  </a:lnTo>
                  <a:lnTo>
                    <a:pt x="188" y="20"/>
                  </a:lnTo>
                  <a:lnTo>
                    <a:pt x="159" y="33"/>
                  </a:lnTo>
                  <a:lnTo>
                    <a:pt x="133" y="47"/>
                  </a:lnTo>
                  <a:lnTo>
                    <a:pt x="110" y="65"/>
                  </a:lnTo>
                  <a:lnTo>
                    <a:pt x="88" y="83"/>
                  </a:lnTo>
                  <a:lnTo>
                    <a:pt x="69" y="105"/>
                  </a:lnTo>
                  <a:lnTo>
                    <a:pt x="51" y="128"/>
                  </a:lnTo>
                  <a:lnTo>
                    <a:pt x="37" y="151"/>
                  </a:lnTo>
                  <a:lnTo>
                    <a:pt x="24" y="177"/>
                  </a:lnTo>
                  <a:lnTo>
                    <a:pt x="14" y="203"/>
                  </a:lnTo>
                  <a:lnTo>
                    <a:pt x="7" y="231"/>
                  </a:lnTo>
                  <a:lnTo>
                    <a:pt x="2" y="258"/>
                  </a:lnTo>
                  <a:lnTo>
                    <a:pt x="0" y="286"/>
                  </a:lnTo>
                  <a:lnTo>
                    <a:pt x="1" y="314"/>
                  </a:lnTo>
                  <a:lnTo>
                    <a:pt x="4" y="343"/>
                  </a:lnTo>
                  <a:lnTo>
                    <a:pt x="10" y="371"/>
                  </a:lnTo>
                  <a:lnTo>
                    <a:pt x="18" y="398"/>
                  </a:lnTo>
                  <a:lnTo>
                    <a:pt x="30" y="424"/>
                  </a:lnTo>
                  <a:lnTo>
                    <a:pt x="44" y="450"/>
                  </a:lnTo>
                  <a:lnTo>
                    <a:pt x="60" y="473"/>
                  </a:lnTo>
                  <a:lnTo>
                    <a:pt x="78" y="494"/>
                  </a:lnTo>
                  <a:lnTo>
                    <a:pt x="98" y="514"/>
                  </a:lnTo>
                  <a:lnTo>
                    <a:pt x="120" y="532"/>
                  </a:lnTo>
                  <a:lnTo>
                    <a:pt x="144" y="548"/>
                  </a:lnTo>
                  <a:lnTo>
                    <a:pt x="168" y="561"/>
                  </a:lnTo>
                  <a:lnTo>
                    <a:pt x="195" y="571"/>
                  </a:lnTo>
                  <a:lnTo>
                    <a:pt x="222" y="580"/>
                  </a:lnTo>
                  <a:lnTo>
                    <a:pt x="251" y="586"/>
                  </a:lnTo>
                  <a:lnTo>
                    <a:pt x="280" y="589"/>
                  </a:lnTo>
                  <a:lnTo>
                    <a:pt x="309" y="588"/>
                  </a:lnTo>
                  <a:lnTo>
                    <a:pt x="339" y="585"/>
                  </a:lnTo>
                  <a:lnTo>
                    <a:pt x="370" y="579"/>
                  </a:lnTo>
                  <a:lnTo>
                    <a:pt x="400" y="569"/>
                  </a:lnTo>
                  <a:lnTo>
                    <a:pt x="428" y="557"/>
                  </a:lnTo>
                  <a:lnTo>
                    <a:pt x="454" y="542"/>
                  </a:lnTo>
                  <a:lnTo>
                    <a:pt x="477" y="525"/>
                  </a:lnTo>
                  <a:lnTo>
                    <a:pt x="499" y="507"/>
                  </a:lnTo>
                  <a:lnTo>
                    <a:pt x="518" y="485"/>
                  </a:lnTo>
                  <a:lnTo>
                    <a:pt x="536" y="462"/>
                  </a:lnTo>
                  <a:lnTo>
                    <a:pt x="551" y="439"/>
                  </a:lnTo>
                  <a:lnTo>
                    <a:pt x="564" y="414"/>
                  </a:lnTo>
                  <a:lnTo>
                    <a:pt x="574" y="387"/>
                  </a:lnTo>
                  <a:lnTo>
                    <a:pt x="581" y="360"/>
                  </a:lnTo>
                  <a:lnTo>
                    <a:pt x="586" y="333"/>
                  </a:lnTo>
                  <a:lnTo>
                    <a:pt x="588" y="305"/>
                  </a:lnTo>
                  <a:lnTo>
                    <a:pt x="588" y="276"/>
                  </a:lnTo>
                  <a:lnTo>
                    <a:pt x="585" y="248"/>
                  </a:lnTo>
                  <a:lnTo>
                    <a:pt x="579" y="219"/>
                  </a:lnTo>
                  <a:close/>
                  <a:moveTo>
                    <a:pt x="500" y="242"/>
                  </a:moveTo>
                  <a:lnTo>
                    <a:pt x="503" y="258"/>
                  </a:lnTo>
                  <a:lnTo>
                    <a:pt x="506" y="276"/>
                  </a:lnTo>
                  <a:lnTo>
                    <a:pt x="507" y="294"/>
                  </a:lnTo>
                  <a:lnTo>
                    <a:pt x="506" y="314"/>
                  </a:lnTo>
                  <a:lnTo>
                    <a:pt x="504" y="334"/>
                  </a:lnTo>
                  <a:lnTo>
                    <a:pt x="500" y="353"/>
                  </a:lnTo>
                  <a:lnTo>
                    <a:pt x="495" y="373"/>
                  </a:lnTo>
                  <a:lnTo>
                    <a:pt x="487" y="391"/>
                  </a:lnTo>
                  <a:lnTo>
                    <a:pt x="477" y="410"/>
                  </a:lnTo>
                  <a:lnTo>
                    <a:pt x="466" y="428"/>
                  </a:lnTo>
                  <a:lnTo>
                    <a:pt x="453" y="445"/>
                  </a:lnTo>
                  <a:lnTo>
                    <a:pt x="437" y="460"/>
                  </a:lnTo>
                  <a:lnTo>
                    <a:pt x="419" y="475"/>
                  </a:lnTo>
                  <a:lnTo>
                    <a:pt x="399" y="487"/>
                  </a:lnTo>
                  <a:lnTo>
                    <a:pt x="376" y="497"/>
                  </a:lnTo>
                  <a:lnTo>
                    <a:pt x="351" y="506"/>
                  </a:lnTo>
                  <a:lnTo>
                    <a:pt x="325" y="511"/>
                  </a:lnTo>
                  <a:lnTo>
                    <a:pt x="300" y="513"/>
                  </a:lnTo>
                  <a:lnTo>
                    <a:pt x="277" y="513"/>
                  </a:lnTo>
                  <a:lnTo>
                    <a:pt x="254" y="510"/>
                  </a:lnTo>
                  <a:lnTo>
                    <a:pt x="232" y="503"/>
                  </a:lnTo>
                  <a:lnTo>
                    <a:pt x="213" y="496"/>
                  </a:lnTo>
                  <a:lnTo>
                    <a:pt x="194" y="486"/>
                  </a:lnTo>
                  <a:lnTo>
                    <a:pt x="177" y="475"/>
                  </a:lnTo>
                  <a:lnTo>
                    <a:pt x="160" y="462"/>
                  </a:lnTo>
                  <a:lnTo>
                    <a:pt x="146" y="448"/>
                  </a:lnTo>
                  <a:lnTo>
                    <a:pt x="132" y="432"/>
                  </a:lnTo>
                  <a:lnTo>
                    <a:pt x="120" y="417"/>
                  </a:lnTo>
                  <a:lnTo>
                    <a:pt x="111" y="400"/>
                  </a:lnTo>
                  <a:lnTo>
                    <a:pt x="102" y="383"/>
                  </a:lnTo>
                  <a:lnTo>
                    <a:pt x="94" y="366"/>
                  </a:lnTo>
                  <a:lnTo>
                    <a:pt x="89" y="349"/>
                  </a:lnTo>
                  <a:lnTo>
                    <a:pt x="86" y="333"/>
                  </a:lnTo>
                  <a:lnTo>
                    <a:pt x="83" y="314"/>
                  </a:lnTo>
                  <a:lnTo>
                    <a:pt x="82" y="295"/>
                  </a:lnTo>
                  <a:lnTo>
                    <a:pt x="83" y="276"/>
                  </a:lnTo>
                  <a:lnTo>
                    <a:pt x="85" y="256"/>
                  </a:lnTo>
                  <a:lnTo>
                    <a:pt x="89" y="237"/>
                  </a:lnTo>
                  <a:lnTo>
                    <a:pt x="94" y="217"/>
                  </a:lnTo>
                  <a:lnTo>
                    <a:pt x="102" y="198"/>
                  </a:lnTo>
                  <a:lnTo>
                    <a:pt x="111" y="179"/>
                  </a:lnTo>
                  <a:lnTo>
                    <a:pt x="122" y="162"/>
                  </a:lnTo>
                  <a:lnTo>
                    <a:pt x="137" y="144"/>
                  </a:lnTo>
                  <a:lnTo>
                    <a:pt x="152" y="129"/>
                  </a:lnTo>
                  <a:lnTo>
                    <a:pt x="170" y="114"/>
                  </a:lnTo>
                  <a:lnTo>
                    <a:pt x="190" y="102"/>
                  </a:lnTo>
                  <a:lnTo>
                    <a:pt x="213" y="91"/>
                  </a:lnTo>
                  <a:lnTo>
                    <a:pt x="237" y="83"/>
                  </a:lnTo>
                  <a:lnTo>
                    <a:pt x="263" y="78"/>
                  </a:lnTo>
                  <a:lnTo>
                    <a:pt x="287" y="76"/>
                  </a:lnTo>
                  <a:lnTo>
                    <a:pt x="311" y="76"/>
                  </a:lnTo>
                  <a:lnTo>
                    <a:pt x="332" y="79"/>
                  </a:lnTo>
                  <a:lnTo>
                    <a:pt x="354" y="84"/>
                  </a:lnTo>
                  <a:lnTo>
                    <a:pt x="373" y="91"/>
                  </a:lnTo>
                  <a:lnTo>
                    <a:pt x="393" y="102"/>
                  </a:lnTo>
                  <a:lnTo>
                    <a:pt x="410" y="112"/>
                  </a:lnTo>
                  <a:lnTo>
                    <a:pt x="427" y="125"/>
                  </a:lnTo>
                  <a:lnTo>
                    <a:pt x="441" y="140"/>
                  </a:lnTo>
                  <a:lnTo>
                    <a:pt x="455" y="154"/>
                  </a:lnTo>
                  <a:lnTo>
                    <a:pt x="467" y="171"/>
                  </a:lnTo>
                  <a:lnTo>
                    <a:pt x="477" y="188"/>
                  </a:lnTo>
                  <a:lnTo>
                    <a:pt x="487" y="206"/>
                  </a:lnTo>
                  <a:lnTo>
                    <a:pt x="494" y="223"/>
                  </a:lnTo>
                  <a:lnTo>
                    <a:pt x="500" y="2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9" name="Freeform 11"/>
            <p:cNvSpPr>
              <a:spLocks noEditPoints="1"/>
            </p:cNvSpPr>
            <p:nvPr userDrawn="1"/>
          </p:nvSpPr>
          <p:spPr bwMode="auto">
            <a:xfrm>
              <a:off x="828676" y="77788"/>
              <a:ext cx="88900" cy="103188"/>
            </a:xfrm>
            <a:custGeom>
              <a:avLst/>
              <a:gdLst>
                <a:gd name="T0" fmla="*/ 504 w 504"/>
                <a:gd name="T1" fmla="*/ 550 h 585"/>
                <a:gd name="T2" fmla="*/ 249 w 504"/>
                <a:gd name="T3" fmla="*/ 0 h 585"/>
                <a:gd name="T4" fmla="*/ 175 w 504"/>
                <a:gd name="T5" fmla="*/ 5 h 585"/>
                <a:gd name="T6" fmla="*/ 0 w 504"/>
                <a:gd name="T7" fmla="*/ 585 h 585"/>
                <a:gd name="T8" fmla="*/ 87 w 504"/>
                <a:gd name="T9" fmla="*/ 579 h 585"/>
                <a:gd name="T10" fmla="*/ 138 w 504"/>
                <a:gd name="T11" fmla="*/ 408 h 585"/>
                <a:gd name="T12" fmla="*/ 341 w 504"/>
                <a:gd name="T13" fmla="*/ 395 h 585"/>
                <a:gd name="T14" fmla="*/ 415 w 504"/>
                <a:gd name="T15" fmla="*/ 556 h 585"/>
                <a:gd name="T16" fmla="*/ 504 w 504"/>
                <a:gd name="T17" fmla="*/ 550 h 585"/>
                <a:gd name="T18" fmla="*/ 162 w 504"/>
                <a:gd name="T19" fmla="*/ 331 h 585"/>
                <a:gd name="T20" fmla="*/ 220 w 504"/>
                <a:gd name="T21" fmla="*/ 109 h 585"/>
                <a:gd name="T22" fmla="*/ 221 w 504"/>
                <a:gd name="T23" fmla="*/ 109 h 585"/>
                <a:gd name="T24" fmla="*/ 307 w 504"/>
                <a:gd name="T25" fmla="*/ 320 h 585"/>
                <a:gd name="T26" fmla="*/ 162 w 504"/>
                <a:gd name="T27" fmla="*/ 331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4" h="585">
                  <a:moveTo>
                    <a:pt x="504" y="550"/>
                  </a:moveTo>
                  <a:lnTo>
                    <a:pt x="249" y="0"/>
                  </a:lnTo>
                  <a:lnTo>
                    <a:pt x="175" y="5"/>
                  </a:lnTo>
                  <a:lnTo>
                    <a:pt x="0" y="585"/>
                  </a:lnTo>
                  <a:lnTo>
                    <a:pt x="87" y="579"/>
                  </a:lnTo>
                  <a:lnTo>
                    <a:pt x="138" y="408"/>
                  </a:lnTo>
                  <a:lnTo>
                    <a:pt x="341" y="395"/>
                  </a:lnTo>
                  <a:lnTo>
                    <a:pt x="415" y="556"/>
                  </a:lnTo>
                  <a:lnTo>
                    <a:pt x="504" y="550"/>
                  </a:lnTo>
                  <a:close/>
                  <a:moveTo>
                    <a:pt x="162" y="331"/>
                  </a:moveTo>
                  <a:lnTo>
                    <a:pt x="220" y="109"/>
                  </a:lnTo>
                  <a:lnTo>
                    <a:pt x="221" y="109"/>
                  </a:lnTo>
                  <a:lnTo>
                    <a:pt x="307" y="320"/>
                  </a:lnTo>
                  <a:lnTo>
                    <a:pt x="162" y="3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0" name="Freeform 12"/>
            <p:cNvSpPr>
              <a:spLocks/>
            </p:cNvSpPr>
            <p:nvPr userDrawn="1"/>
          </p:nvSpPr>
          <p:spPr bwMode="auto">
            <a:xfrm>
              <a:off x="928688" y="77788"/>
              <a:ext cx="98425" cy="103188"/>
            </a:xfrm>
            <a:custGeom>
              <a:avLst/>
              <a:gdLst>
                <a:gd name="T0" fmla="*/ 550 w 560"/>
                <a:gd name="T1" fmla="*/ 152 h 588"/>
                <a:gd name="T2" fmla="*/ 524 w 560"/>
                <a:gd name="T3" fmla="*/ 112 h 588"/>
                <a:gd name="T4" fmla="*/ 498 w 560"/>
                <a:gd name="T5" fmla="*/ 82 h 588"/>
                <a:gd name="T6" fmla="*/ 459 w 560"/>
                <a:gd name="T7" fmla="*/ 52 h 588"/>
                <a:gd name="T8" fmla="*/ 413 w 560"/>
                <a:gd name="T9" fmla="*/ 26 h 588"/>
                <a:gd name="T10" fmla="*/ 369 w 560"/>
                <a:gd name="T11" fmla="*/ 10 h 588"/>
                <a:gd name="T12" fmla="*/ 312 w 560"/>
                <a:gd name="T13" fmla="*/ 1 h 588"/>
                <a:gd name="T14" fmla="*/ 254 w 560"/>
                <a:gd name="T15" fmla="*/ 2 h 588"/>
                <a:gd name="T16" fmla="*/ 198 w 560"/>
                <a:gd name="T17" fmla="*/ 15 h 588"/>
                <a:gd name="T18" fmla="*/ 147 w 560"/>
                <a:gd name="T19" fmla="*/ 38 h 588"/>
                <a:gd name="T20" fmla="*/ 101 w 560"/>
                <a:gd name="T21" fmla="*/ 70 h 588"/>
                <a:gd name="T22" fmla="*/ 62 w 560"/>
                <a:gd name="T23" fmla="*/ 110 h 588"/>
                <a:gd name="T24" fmla="*/ 31 w 560"/>
                <a:gd name="T25" fmla="*/ 158 h 588"/>
                <a:gd name="T26" fmla="*/ 11 w 560"/>
                <a:gd name="T27" fmla="*/ 212 h 588"/>
                <a:gd name="T28" fmla="*/ 1 w 560"/>
                <a:gd name="T29" fmla="*/ 272 h 588"/>
                <a:gd name="T30" fmla="*/ 3 w 560"/>
                <a:gd name="T31" fmla="*/ 331 h 588"/>
                <a:gd name="T32" fmla="*/ 15 w 560"/>
                <a:gd name="T33" fmla="*/ 387 h 588"/>
                <a:gd name="T34" fmla="*/ 39 w 560"/>
                <a:gd name="T35" fmla="*/ 439 h 588"/>
                <a:gd name="T36" fmla="*/ 71 w 560"/>
                <a:gd name="T37" fmla="*/ 485 h 588"/>
                <a:gd name="T38" fmla="*/ 112 w 560"/>
                <a:gd name="T39" fmla="*/ 525 h 588"/>
                <a:gd name="T40" fmla="*/ 159 w 560"/>
                <a:gd name="T41" fmla="*/ 556 h 588"/>
                <a:gd name="T42" fmla="*/ 212 w 560"/>
                <a:gd name="T43" fmla="*/ 578 h 588"/>
                <a:gd name="T44" fmla="*/ 270 w 560"/>
                <a:gd name="T45" fmla="*/ 588 h 588"/>
                <a:gd name="T46" fmla="*/ 339 w 560"/>
                <a:gd name="T47" fmla="*/ 585 h 588"/>
                <a:gd name="T48" fmla="*/ 410 w 560"/>
                <a:gd name="T49" fmla="*/ 563 h 588"/>
                <a:gd name="T50" fmla="*/ 462 w 560"/>
                <a:gd name="T51" fmla="*/ 535 h 588"/>
                <a:gd name="T52" fmla="*/ 494 w 560"/>
                <a:gd name="T53" fmla="*/ 508 h 588"/>
                <a:gd name="T54" fmla="*/ 523 w 560"/>
                <a:gd name="T55" fmla="*/ 474 h 588"/>
                <a:gd name="T56" fmla="*/ 436 w 560"/>
                <a:gd name="T57" fmla="*/ 448 h 588"/>
                <a:gd name="T58" fmla="*/ 401 w 560"/>
                <a:gd name="T59" fmla="*/ 477 h 588"/>
                <a:gd name="T60" fmla="*/ 363 w 560"/>
                <a:gd name="T61" fmla="*/ 498 h 588"/>
                <a:gd name="T62" fmla="*/ 321 w 560"/>
                <a:gd name="T63" fmla="*/ 510 h 588"/>
                <a:gd name="T64" fmla="*/ 276 w 560"/>
                <a:gd name="T65" fmla="*/ 512 h 588"/>
                <a:gd name="T66" fmla="*/ 235 w 560"/>
                <a:gd name="T67" fmla="*/ 505 h 588"/>
                <a:gd name="T68" fmla="*/ 198 w 560"/>
                <a:gd name="T69" fmla="*/ 489 h 588"/>
                <a:gd name="T70" fmla="*/ 164 w 560"/>
                <a:gd name="T71" fmla="*/ 467 h 588"/>
                <a:gd name="T72" fmla="*/ 135 w 560"/>
                <a:gd name="T73" fmla="*/ 438 h 588"/>
                <a:gd name="T74" fmla="*/ 111 w 560"/>
                <a:gd name="T75" fmla="*/ 404 h 588"/>
                <a:gd name="T76" fmla="*/ 94 w 560"/>
                <a:gd name="T77" fmla="*/ 365 h 588"/>
                <a:gd name="T78" fmla="*/ 84 w 560"/>
                <a:gd name="T79" fmla="*/ 322 h 588"/>
                <a:gd name="T80" fmla="*/ 83 w 560"/>
                <a:gd name="T81" fmla="*/ 278 h 588"/>
                <a:gd name="T82" fmla="*/ 90 w 560"/>
                <a:gd name="T83" fmla="*/ 235 h 588"/>
                <a:gd name="T84" fmla="*/ 106 w 560"/>
                <a:gd name="T85" fmla="*/ 195 h 588"/>
                <a:gd name="T86" fmla="*/ 127 w 560"/>
                <a:gd name="T87" fmla="*/ 160 h 588"/>
                <a:gd name="T88" fmla="*/ 155 w 560"/>
                <a:gd name="T89" fmla="*/ 130 h 588"/>
                <a:gd name="T90" fmla="*/ 188 w 560"/>
                <a:gd name="T91" fmla="*/ 105 h 588"/>
                <a:gd name="T92" fmla="*/ 225 w 560"/>
                <a:gd name="T93" fmla="*/ 88 h 588"/>
                <a:gd name="T94" fmla="*/ 265 w 560"/>
                <a:gd name="T95" fmla="*/ 78 h 588"/>
                <a:gd name="T96" fmla="*/ 308 w 560"/>
                <a:gd name="T97" fmla="*/ 76 h 588"/>
                <a:gd name="T98" fmla="*/ 340 w 560"/>
                <a:gd name="T99" fmla="*/ 81 h 588"/>
                <a:gd name="T100" fmla="*/ 393 w 560"/>
                <a:gd name="T101" fmla="*/ 103 h 588"/>
                <a:gd name="T102" fmla="*/ 431 w 560"/>
                <a:gd name="T103" fmla="*/ 131 h 588"/>
                <a:gd name="T104" fmla="*/ 462 w 560"/>
                <a:gd name="T105" fmla="*/ 167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0" h="588">
                  <a:moveTo>
                    <a:pt x="560" y="174"/>
                  </a:moveTo>
                  <a:lnTo>
                    <a:pt x="550" y="152"/>
                  </a:lnTo>
                  <a:lnTo>
                    <a:pt x="534" y="127"/>
                  </a:lnTo>
                  <a:lnTo>
                    <a:pt x="524" y="112"/>
                  </a:lnTo>
                  <a:lnTo>
                    <a:pt x="512" y="98"/>
                  </a:lnTo>
                  <a:lnTo>
                    <a:pt x="498" y="82"/>
                  </a:lnTo>
                  <a:lnTo>
                    <a:pt x="480" y="68"/>
                  </a:lnTo>
                  <a:lnTo>
                    <a:pt x="459" y="52"/>
                  </a:lnTo>
                  <a:lnTo>
                    <a:pt x="436" y="37"/>
                  </a:lnTo>
                  <a:lnTo>
                    <a:pt x="413" y="26"/>
                  </a:lnTo>
                  <a:lnTo>
                    <a:pt x="391" y="18"/>
                  </a:lnTo>
                  <a:lnTo>
                    <a:pt x="369" y="10"/>
                  </a:lnTo>
                  <a:lnTo>
                    <a:pt x="348" y="6"/>
                  </a:lnTo>
                  <a:lnTo>
                    <a:pt x="312" y="1"/>
                  </a:lnTo>
                  <a:lnTo>
                    <a:pt x="283" y="0"/>
                  </a:lnTo>
                  <a:lnTo>
                    <a:pt x="254" y="2"/>
                  </a:lnTo>
                  <a:lnTo>
                    <a:pt x="226" y="7"/>
                  </a:lnTo>
                  <a:lnTo>
                    <a:pt x="198" y="15"/>
                  </a:lnTo>
                  <a:lnTo>
                    <a:pt x="172" y="26"/>
                  </a:lnTo>
                  <a:lnTo>
                    <a:pt x="147" y="38"/>
                  </a:lnTo>
                  <a:lnTo>
                    <a:pt x="123" y="53"/>
                  </a:lnTo>
                  <a:lnTo>
                    <a:pt x="101" y="70"/>
                  </a:lnTo>
                  <a:lnTo>
                    <a:pt x="81" y="90"/>
                  </a:lnTo>
                  <a:lnTo>
                    <a:pt x="62" y="110"/>
                  </a:lnTo>
                  <a:lnTo>
                    <a:pt x="46" y="134"/>
                  </a:lnTo>
                  <a:lnTo>
                    <a:pt x="31" y="158"/>
                  </a:lnTo>
                  <a:lnTo>
                    <a:pt x="20" y="184"/>
                  </a:lnTo>
                  <a:lnTo>
                    <a:pt x="11" y="212"/>
                  </a:lnTo>
                  <a:lnTo>
                    <a:pt x="5" y="241"/>
                  </a:lnTo>
                  <a:lnTo>
                    <a:pt x="1" y="272"/>
                  </a:lnTo>
                  <a:lnTo>
                    <a:pt x="0" y="302"/>
                  </a:lnTo>
                  <a:lnTo>
                    <a:pt x="3" y="331"/>
                  </a:lnTo>
                  <a:lnTo>
                    <a:pt x="8" y="359"/>
                  </a:lnTo>
                  <a:lnTo>
                    <a:pt x="15" y="387"/>
                  </a:lnTo>
                  <a:lnTo>
                    <a:pt x="26" y="414"/>
                  </a:lnTo>
                  <a:lnTo>
                    <a:pt x="39" y="439"/>
                  </a:lnTo>
                  <a:lnTo>
                    <a:pt x="54" y="464"/>
                  </a:lnTo>
                  <a:lnTo>
                    <a:pt x="71" y="485"/>
                  </a:lnTo>
                  <a:lnTo>
                    <a:pt x="90" y="507"/>
                  </a:lnTo>
                  <a:lnTo>
                    <a:pt x="112" y="525"/>
                  </a:lnTo>
                  <a:lnTo>
                    <a:pt x="134" y="542"/>
                  </a:lnTo>
                  <a:lnTo>
                    <a:pt x="159" y="556"/>
                  </a:lnTo>
                  <a:lnTo>
                    <a:pt x="185" y="569"/>
                  </a:lnTo>
                  <a:lnTo>
                    <a:pt x="212" y="578"/>
                  </a:lnTo>
                  <a:lnTo>
                    <a:pt x="240" y="584"/>
                  </a:lnTo>
                  <a:lnTo>
                    <a:pt x="270" y="588"/>
                  </a:lnTo>
                  <a:lnTo>
                    <a:pt x="304" y="588"/>
                  </a:lnTo>
                  <a:lnTo>
                    <a:pt x="339" y="585"/>
                  </a:lnTo>
                  <a:lnTo>
                    <a:pt x="374" y="577"/>
                  </a:lnTo>
                  <a:lnTo>
                    <a:pt x="410" y="563"/>
                  </a:lnTo>
                  <a:lnTo>
                    <a:pt x="445" y="546"/>
                  </a:lnTo>
                  <a:lnTo>
                    <a:pt x="462" y="535"/>
                  </a:lnTo>
                  <a:lnTo>
                    <a:pt x="478" y="521"/>
                  </a:lnTo>
                  <a:lnTo>
                    <a:pt x="494" y="508"/>
                  </a:lnTo>
                  <a:lnTo>
                    <a:pt x="509" y="491"/>
                  </a:lnTo>
                  <a:lnTo>
                    <a:pt x="523" y="474"/>
                  </a:lnTo>
                  <a:lnTo>
                    <a:pt x="537" y="455"/>
                  </a:lnTo>
                  <a:lnTo>
                    <a:pt x="436" y="448"/>
                  </a:lnTo>
                  <a:lnTo>
                    <a:pt x="419" y="464"/>
                  </a:lnTo>
                  <a:lnTo>
                    <a:pt x="401" y="477"/>
                  </a:lnTo>
                  <a:lnTo>
                    <a:pt x="382" y="488"/>
                  </a:lnTo>
                  <a:lnTo>
                    <a:pt x="363" y="498"/>
                  </a:lnTo>
                  <a:lnTo>
                    <a:pt x="341" y="505"/>
                  </a:lnTo>
                  <a:lnTo>
                    <a:pt x="321" y="510"/>
                  </a:lnTo>
                  <a:lnTo>
                    <a:pt x="298" y="512"/>
                  </a:lnTo>
                  <a:lnTo>
                    <a:pt x="276" y="512"/>
                  </a:lnTo>
                  <a:lnTo>
                    <a:pt x="256" y="510"/>
                  </a:lnTo>
                  <a:lnTo>
                    <a:pt x="235" y="505"/>
                  </a:lnTo>
                  <a:lnTo>
                    <a:pt x="217" y="499"/>
                  </a:lnTo>
                  <a:lnTo>
                    <a:pt x="198" y="489"/>
                  </a:lnTo>
                  <a:lnTo>
                    <a:pt x="181" y="479"/>
                  </a:lnTo>
                  <a:lnTo>
                    <a:pt x="164" y="467"/>
                  </a:lnTo>
                  <a:lnTo>
                    <a:pt x="149" y="453"/>
                  </a:lnTo>
                  <a:lnTo>
                    <a:pt x="135" y="438"/>
                  </a:lnTo>
                  <a:lnTo>
                    <a:pt x="122" y="421"/>
                  </a:lnTo>
                  <a:lnTo>
                    <a:pt x="111" y="404"/>
                  </a:lnTo>
                  <a:lnTo>
                    <a:pt x="101" y="384"/>
                  </a:lnTo>
                  <a:lnTo>
                    <a:pt x="94" y="365"/>
                  </a:lnTo>
                  <a:lnTo>
                    <a:pt x="88" y="344"/>
                  </a:lnTo>
                  <a:lnTo>
                    <a:pt x="84" y="322"/>
                  </a:lnTo>
                  <a:lnTo>
                    <a:pt x="83" y="301"/>
                  </a:lnTo>
                  <a:lnTo>
                    <a:pt x="83" y="278"/>
                  </a:lnTo>
                  <a:lnTo>
                    <a:pt x="86" y="256"/>
                  </a:lnTo>
                  <a:lnTo>
                    <a:pt x="90" y="235"/>
                  </a:lnTo>
                  <a:lnTo>
                    <a:pt x="96" y="214"/>
                  </a:lnTo>
                  <a:lnTo>
                    <a:pt x="106" y="195"/>
                  </a:lnTo>
                  <a:lnTo>
                    <a:pt x="115" y="177"/>
                  </a:lnTo>
                  <a:lnTo>
                    <a:pt x="127" y="160"/>
                  </a:lnTo>
                  <a:lnTo>
                    <a:pt x="141" y="144"/>
                  </a:lnTo>
                  <a:lnTo>
                    <a:pt x="155" y="130"/>
                  </a:lnTo>
                  <a:lnTo>
                    <a:pt x="170" y="116"/>
                  </a:lnTo>
                  <a:lnTo>
                    <a:pt x="188" y="105"/>
                  </a:lnTo>
                  <a:lnTo>
                    <a:pt x="205" y="96"/>
                  </a:lnTo>
                  <a:lnTo>
                    <a:pt x="225" y="88"/>
                  </a:lnTo>
                  <a:lnTo>
                    <a:pt x="244" y="81"/>
                  </a:lnTo>
                  <a:lnTo>
                    <a:pt x="265" y="78"/>
                  </a:lnTo>
                  <a:lnTo>
                    <a:pt x="287" y="76"/>
                  </a:lnTo>
                  <a:lnTo>
                    <a:pt x="308" y="76"/>
                  </a:lnTo>
                  <a:lnTo>
                    <a:pt x="325" y="78"/>
                  </a:lnTo>
                  <a:lnTo>
                    <a:pt x="340" y="81"/>
                  </a:lnTo>
                  <a:lnTo>
                    <a:pt x="369" y="91"/>
                  </a:lnTo>
                  <a:lnTo>
                    <a:pt x="393" y="103"/>
                  </a:lnTo>
                  <a:lnTo>
                    <a:pt x="413" y="116"/>
                  </a:lnTo>
                  <a:lnTo>
                    <a:pt x="431" y="131"/>
                  </a:lnTo>
                  <a:lnTo>
                    <a:pt x="444" y="145"/>
                  </a:lnTo>
                  <a:lnTo>
                    <a:pt x="462" y="167"/>
                  </a:lnTo>
                  <a:lnTo>
                    <a:pt x="56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1" name="Freeform 13"/>
            <p:cNvSpPr>
              <a:spLocks/>
            </p:cNvSpPr>
            <p:nvPr userDrawn="1"/>
          </p:nvSpPr>
          <p:spPr bwMode="auto">
            <a:xfrm>
              <a:off x="1038226" y="92076"/>
              <a:ext cx="38100" cy="101600"/>
            </a:xfrm>
            <a:custGeom>
              <a:avLst/>
              <a:gdLst>
                <a:gd name="T0" fmla="*/ 81 w 208"/>
                <a:gd name="T1" fmla="*/ 571 h 571"/>
                <a:gd name="T2" fmla="*/ 208 w 208"/>
                <a:gd name="T3" fmla="*/ 19 h 571"/>
                <a:gd name="T4" fmla="*/ 128 w 208"/>
                <a:gd name="T5" fmla="*/ 0 h 571"/>
                <a:gd name="T6" fmla="*/ 0 w 208"/>
                <a:gd name="T7" fmla="*/ 553 h 571"/>
                <a:gd name="T8" fmla="*/ 81 w 208"/>
                <a:gd name="T9" fmla="*/ 571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" h="571">
                  <a:moveTo>
                    <a:pt x="81" y="571"/>
                  </a:moveTo>
                  <a:lnTo>
                    <a:pt x="208" y="19"/>
                  </a:lnTo>
                  <a:lnTo>
                    <a:pt x="128" y="0"/>
                  </a:lnTo>
                  <a:lnTo>
                    <a:pt x="0" y="553"/>
                  </a:lnTo>
                  <a:lnTo>
                    <a:pt x="81" y="5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2" name="Freeform 14"/>
            <p:cNvSpPr>
              <a:spLocks noEditPoints="1"/>
            </p:cNvSpPr>
            <p:nvPr userDrawn="1"/>
          </p:nvSpPr>
          <p:spPr bwMode="auto">
            <a:xfrm>
              <a:off x="1114426" y="149226"/>
              <a:ext cx="38100" cy="38100"/>
            </a:xfrm>
            <a:custGeom>
              <a:avLst/>
              <a:gdLst>
                <a:gd name="T0" fmla="*/ 77 w 221"/>
                <a:gd name="T1" fmla="*/ 164 h 219"/>
                <a:gd name="T2" fmla="*/ 59 w 221"/>
                <a:gd name="T3" fmla="*/ 146 h 219"/>
                <a:gd name="T4" fmla="*/ 50 w 221"/>
                <a:gd name="T5" fmla="*/ 123 h 219"/>
                <a:gd name="T6" fmla="*/ 50 w 221"/>
                <a:gd name="T7" fmla="*/ 99 h 219"/>
                <a:gd name="T8" fmla="*/ 58 w 221"/>
                <a:gd name="T9" fmla="*/ 75 h 219"/>
                <a:gd name="T10" fmla="*/ 75 w 221"/>
                <a:gd name="T11" fmla="*/ 57 h 219"/>
                <a:gd name="T12" fmla="*/ 97 w 221"/>
                <a:gd name="T13" fmla="*/ 47 h 219"/>
                <a:gd name="T14" fmla="*/ 122 w 221"/>
                <a:gd name="T15" fmla="*/ 46 h 219"/>
                <a:gd name="T16" fmla="*/ 144 w 221"/>
                <a:gd name="T17" fmla="*/ 54 h 219"/>
                <a:gd name="T18" fmla="*/ 162 w 221"/>
                <a:gd name="T19" fmla="*/ 72 h 219"/>
                <a:gd name="T20" fmla="*/ 171 w 221"/>
                <a:gd name="T21" fmla="*/ 95 h 219"/>
                <a:gd name="T22" fmla="*/ 172 w 221"/>
                <a:gd name="T23" fmla="*/ 118 h 219"/>
                <a:gd name="T24" fmla="*/ 163 w 221"/>
                <a:gd name="T25" fmla="*/ 142 h 219"/>
                <a:gd name="T26" fmla="*/ 145 w 221"/>
                <a:gd name="T27" fmla="*/ 160 h 219"/>
                <a:gd name="T28" fmla="*/ 124 w 221"/>
                <a:gd name="T29" fmla="*/ 171 h 219"/>
                <a:gd name="T30" fmla="*/ 99 w 221"/>
                <a:gd name="T31" fmla="*/ 173 h 219"/>
                <a:gd name="T32" fmla="*/ 71 w 221"/>
                <a:gd name="T33" fmla="*/ 211 h 219"/>
                <a:gd name="T34" fmla="*/ 115 w 221"/>
                <a:gd name="T35" fmla="*/ 219 h 219"/>
                <a:gd name="T36" fmla="*/ 155 w 221"/>
                <a:gd name="T37" fmla="*/ 210 h 219"/>
                <a:gd name="T38" fmla="*/ 190 w 221"/>
                <a:gd name="T39" fmla="*/ 185 h 219"/>
                <a:gd name="T40" fmla="*/ 212 w 221"/>
                <a:gd name="T41" fmla="*/ 148 h 219"/>
                <a:gd name="T42" fmla="*/ 221 w 221"/>
                <a:gd name="T43" fmla="*/ 105 h 219"/>
                <a:gd name="T44" fmla="*/ 211 w 221"/>
                <a:gd name="T45" fmla="*/ 65 h 219"/>
                <a:gd name="T46" fmla="*/ 187 w 221"/>
                <a:gd name="T47" fmla="*/ 30 h 219"/>
                <a:gd name="T48" fmla="*/ 150 w 221"/>
                <a:gd name="T49" fmla="*/ 7 h 219"/>
                <a:gd name="T50" fmla="*/ 106 w 221"/>
                <a:gd name="T51" fmla="*/ 0 h 219"/>
                <a:gd name="T52" fmla="*/ 66 w 221"/>
                <a:gd name="T53" fmla="*/ 9 h 219"/>
                <a:gd name="T54" fmla="*/ 31 w 221"/>
                <a:gd name="T55" fmla="*/ 33 h 219"/>
                <a:gd name="T56" fmla="*/ 9 w 221"/>
                <a:gd name="T57" fmla="*/ 70 h 219"/>
                <a:gd name="T58" fmla="*/ 0 w 221"/>
                <a:gd name="T59" fmla="*/ 113 h 219"/>
                <a:gd name="T60" fmla="*/ 10 w 221"/>
                <a:gd name="T61" fmla="*/ 153 h 219"/>
                <a:gd name="T62" fmla="*/ 34 w 221"/>
                <a:gd name="T63" fmla="*/ 188 h 219"/>
                <a:gd name="T64" fmla="*/ 71 w 221"/>
                <a:gd name="T65" fmla="*/ 211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1" h="219">
                  <a:moveTo>
                    <a:pt x="88" y="169"/>
                  </a:moveTo>
                  <a:lnTo>
                    <a:pt x="77" y="164"/>
                  </a:lnTo>
                  <a:lnTo>
                    <a:pt x="66" y="155"/>
                  </a:lnTo>
                  <a:lnTo>
                    <a:pt x="59" y="146"/>
                  </a:lnTo>
                  <a:lnTo>
                    <a:pt x="54" y="135"/>
                  </a:lnTo>
                  <a:lnTo>
                    <a:pt x="50" y="123"/>
                  </a:lnTo>
                  <a:lnTo>
                    <a:pt x="49" y="111"/>
                  </a:lnTo>
                  <a:lnTo>
                    <a:pt x="50" y="99"/>
                  </a:lnTo>
                  <a:lnTo>
                    <a:pt x="53" y="86"/>
                  </a:lnTo>
                  <a:lnTo>
                    <a:pt x="58" y="75"/>
                  </a:lnTo>
                  <a:lnTo>
                    <a:pt x="66" y="66"/>
                  </a:lnTo>
                  <a:lnTo>
                    <a:pt x="75" y="57"/>
                  </a:lnTo>
                  <a:lnTo>
                    <a:pt x="86" y="51"/>
                  </a:lnTo>
                  <a:lnTo>
                    <a:pt x="97" y="47"/>
                  </a:lnTo>
                  <a:lnTo>
                    <a:pt x="109" y="45"/>
                  </a:lnTo>
                  <a:lnTo>
                    <a:pt x="122" y="46"/>
                  </a:lnTo>
                  <a:lnTo>
                    <a:pt x="133" y="49"/>
                  </a:lnTo>
                  <a:lnTo>
                    <a:pt x="144" y="54"/>
                  </a:lnTo>
                  <a:lnTo>
                    <a:pt x="155" y="63"/>
                  </a:lnTo>
                  <a:lnTo>
                    <a:pt x="162" y="72"/>
                  </a:lnTo>
                  <a:lnTo>
                    <a:pt x="168" y="82"/>
                  </a:lnTo>
                  <a:lnTo>
                    <a:pt x="171" y="95"/>
                  </a:lnTo>
                  <a:lnTo>
                    <a:pt x="172" y="106"/>
                  </a:lnTo>
                  <a:lnTo>
                    <a:pt x="172" y="118"/>
                  </a:lnTo>
                  <a:lnTo>
                    <a:pt x="168" y="131"/>
                  </a:lnTo>
                  <a:lnTo>
                    <a:pt x="163" y="142"/>
                  </a:lnTo>
                  <a:lnTo>
                    <a:pt x="155" y="152"/>
                  </a:lnTo>
                  <a:lnTo>
                    <a:pt x="145" y="160"/>
                  </a:lnTo>
                  <a:lnTo>
                    <a:pt x="135" y="167"/>
                  </a:lnTo>
                  <a:lnTo>
                    <a:pt x="124" y="171"/>
                  </a:lnTo>
                  <a:lnTo>
                    <a:pt x="112" y="173"/>
                  </a:lnTo>
                  <a:lnTo>
                    <a:pt x="99" y="173"/>
                  </a:lnTo>
                  <a:lnTo>
                    <a:pt x="88" y="169"/>
                  </a:lnTo>
                  <a:close/>
                  <a:moveTo>
                    <a:pt x="71" y="211"/>
                  </a:moveTo>
                  <a:lnTo>
                    <a:pt x="93" y="217"/>
                  </a:lnTo>
                  <a:lnTo>
                    <a:pt x="115" y="219"/>
                  </a:lnTo>
                  <a:lnTo>
                    <a:pt x="135" y="216"/>
                  </a:lnTo>
                  <a:lnTo>
                    <a:pt x="155" y="210"/>
                  </a:lnTo>
                  <a:lnTo>
                    <a:pt x="173" y="200"/>
                  </a:lnTo>
                  <a:lnTo>
                    <a:pt x="190" y="185"/>
                  </a:lnTo>
                  <a:lnTo>
                    <a:pt x="203" y="169"/>
                  </a:lnTo>
                  <a:lnTo>
                    <a:pt x="212" y="148"/>
                  </a:lnTo>
                  <a:lnTo>
                    <a:pt x="219" y="126"/>
                  </a:lnTo>
                  <a:lnTo>
                    <a:pt x="221" y="105"/>
                  </a:lnTo>
                  <a:lnTo>
                    <a:pt x="218" y="84"/>
                  </a:lnTo>
                  <a:lnTo>
                    <a:pt x="211" y="65"/>
                  </a:lnTo>
                  <a:lnTo>
                    <a:pt x="200" y="46"/>
                  </a:lnTo>
                  <a:lnTo>
                    <a:pt x="187" y="30"/>
                  </a:lnTo>
                  <a:lnTo>
                    <a:pt x="170" y="17"/>
                  </a:lnTo>
                  <a:lnTo>
                    <a:pt x="150" y="7"/>
                  </a:lnTo>
                  <a:lnTo>
                    <a:pt x="128" y="1"/>
                  </a:lnTo>
                  <a:lnTo>
                    <a:pt x="106" y="0"/>
                  </a:lnTo>
                  <a:lnTo>
                    <a:pt x="86" y="2"/>
                  </a:lnTo>
                  <a:lnTo>
                    <a:pt x="66" y="9"/>
                  </a:lnTo>
                  <a:lnTo>
                    <a:pt x="48" y="19"/>
                  </a:lnTo>
                  <a:lnTo>
                    <a:pt x="31" y="33"/>
                  </a:lnTo>
                  <a:lnTo>
                    <a:pt x="18" y="49"/>
                  </a:lnTo>
                  <a:lnTo>
                    <a:pt x="9" y="70"/>
                  </a:lnTo>
                  <a:lnTo>
                    <a:pt x="2" y="91"/>
                  </a:lnTo>
                  <a:lnTo>
                    <a:pt x="0" y="113"/>
                  </a:lnTo>
                  <a:lnTo>
                    <a:pt x="3" y="134"/>
                  </a:lnTo>
                  <a:lnTo>
                    <a:pt x="10" y="153"/>
                  </a:lnTo>
                  <a:lnTo>
                    <a:pt x="20" y="172"/>
                  </a:lnTo>
                  <a:lnTo>
                    <a:pt x="34" y="188"/>
                  </a:lnTo>
                  <a:lnTo>
                    <a:pt x="51" y="202"/>
                  </a:lnTo>
                  <a:lnTo>
                    <a:pt x="71" y="2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3" name="Freeform 15"/>
            <p:cNvSpPr>
              <a:spLocks/>
            </p:cNvSpPr>
            <p:nvPr userDrawn="1"/>
          </p:nvSpPr>
          <p:spPr bwMode="auto">
            <a:xfrm>
              <a:off x="1179513" y="150813"/>
              <a:ext cx="120650" cy="127000"/>
            </a:xfrm>
            <a:custGeom>
              <a:avLst/>
              <a:gdLst>
                <a:gd name="T0" fmla="*/ 0 w 677"/>
                <a:gd name="T1" fmla="*/ 485 h 718"/>
                <a:gd name="T2" fmla="*/ 291 w 677"/>
                <a:gd name="T3" fmla="*/ 0 h 718"/>
                <a:gd name="T4" fmla="*/ 362 w 677"/>
                <a:gd name="T5" fmla="*/ 42 h 718"/>
                <a:gd name="T6" fmla="*/ 141 w 677"/>
                <a:gd name="T7" fmla="*/ 412 h 718"/>
                <a:gd name="T8" fmla="*/ 142 w 677"/>
                <a:gd name="T9" fmla="*/ 413 h 718"/>
                <a:gd name="T10" fmla="*/ 600 w 677"/>
                <a:gd name="T11" fmla="*/ 186 h 718"/>
                <a:gd name="T12" fmla="*/ 677 w 677"/>
                <a:gd name="T13" fmla="*/ 232 h 718"/>
                <a:gd name="T14" fmla="*/ 386 w 677"/>
                <a:gd name="T15" fmla="*/ 718 h 718"/>
                <a:gd name="T16" fmla="*/ 315 w 677"/>
                <a:gd name="T17" fmla="*/ 675 h 718"/>
                <a:gd name="T18" fmla="*/ 540 w 677"/>
                <a:gd name="T19" fmla="*/ 300 h 718"/>
                <a:gd name="T20" fmla="*/ 539 w 677"/>
                <a:gd name="T21" fmla="*/ 299 h 718"/>
                <a:gd name="T22" fmla="*/ 73 w 677"/>
                <a:gd name="T23" fmla="*/ 530 h 718"/>
                <a:gd name="T24" fmla="*/ 0 w 677"/>
                <a:gd name="T25" fmla="*/ 485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7" h="718">
                  <a:moveTo>
                    <a:pt x="0" y="485"/>
                  </a:moveTo>
                  <a:lnTo>
                    <a:pt x="291" y="0"/>
                  </a:lnTo>
                  <a:lnTo>
                    <a:pt x="362" y="42"/>
                  </a:lnTo>
                  <a:lnTo>
                    <a:pt x="141" y="412"/>
                  </a:lnTo>
                  <a:lnTo>
                    <a:pt x="142" y="413"/>
                  </a:lnTo>
                  <a:lnTo>
                    <a:pt x="600" y="186"/>
                  </a:lnTo>
                  <a:lnTo>
                    <a:pt x="677" y="232"/>
                  </a:lnTo>
                  <a:lnTo>
                    <a:pt x="386" y="718"/>
                  </a:lnTo>
                  <a:lnTo>
                    <a:pt x="315" y="675"/>
                  </a:lnTo>
                  <a:lnTo>
                    <a:pt x="540" y="300"/>
                  </a:lnTo>
                  <a:lnTo>
                    <a:pt x="539" y="299"/>
                  </a:lnTo>
                  <a:lnTo>
                    <a:pt x="73" y="530"/>
                  </a:lnTo>
                  <a:lnTo>
                    <a:pt x="0" y="4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4" name="Freeform 16"/>
            <p:cNvSpPr>
              <a:spLocks/>
            </p:cNvSpPr>
            <p:nvPr userDrawn="1"/>
          </p:nvSpPr>
          <p:spPr bwMode="auto">
            <a:xfrm>
              <a:off x="1270001" y="217488"/>
              <a:ext cx="119063" cy="122238"/>
            </a:xfrm>
            <a:custGeom>
              <a:avLst/>
              <a:gdLst>
                <a:gd name="T0" fmla="*/ 307 w 672"/>
                <a:gd name="T1" fmla="*/ 692 h 692"/>
                <a:gd name="T2" fmla="*/ 322 w 672"/>
                <a:gd name="T3" fmla="*/ 331 h 692"/>
                <a:gd name="T4" fmla="*/ 672 w 672"/>
                <a:gd name="T5" fmla="*/ 258 h 692"/>
                <a:gd name="T6" fmla="*/ 593 w 672"/>
                <a:gd name="T7" fmla="*/ 192 h 692"/>
                <a:gd name="T8" fmla="*/ 249 w 672"/>
                <a:gd name="T9" fmla="*/ 269 h 692"/>
                <a:gd name="T10" fmla="*/ 248 w 672"/>
                <a:gd name="T11" fmla="*/ 268 h 692"/>
                <a:gd name="T12" fmla="*/ 428 w 672"/>
                <a:gd name="T13" fmla="*/ 53 h 692"/>
                <a:gd name="T14" fmla="*/ 365 w 672"/>
                <a:gd name="T15" fmla="*/ 0 h 692"/>
                <a:gd name="T16" fmla="*/ 0 w 672"/>
                <a:gd name="T17" fmla="*/ 434 h 692"/>
                <a:gd name="T18" fmla="*/ 63 w 672"/>
                <a:gd name="T19" fmla="*/ 487 h 692"/>
                <a:gd name="T20" fmla="*/ 248 w 672"/>
                <a:gd name="T21" fmla="*/ 268 h 692"/>
                <a:gd name="T22" fmla="*/ 249 w 672"/>
                <a:gd name="T23" fmla="*/ 269 h 692"/>
                <a:gd name="T24" fmla="*/ 230 w 672"/>
                <a:gd name="T25" fmla="*/ 626 h 692"/>
                <a:gd name="T26" fmla="*/ 307 w 672"/>
                <a:gd name="T27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72" h="692">
                  <a:moveTo>
                    <a:pt x="307" y="692"/>
                  </a:moveTo>
                  <a:lnTo>
                    <a:pt x="322" y="331"/>
                  </a:lnTo>
                  <a:lnTo>
                    <a:pt x="672" y="258"/>
                  </a:lnTo>
                  <a:lnTo>
                    <a:pt x="593" y="192"/>
                  </a:lnTo>
                  <a:lnTo>
                    <a:pt x="249" y="269"/>
                  </a:lnTo>
                  <a:lnTo>
                    <a:pt x="248" y="268"/>
                  </a:lnTo>
                  <a:lnTo>
                    <a:pt x="428" y="53"/>
                  </a:lnTo>
                  <a:lnTo>
                    <a:pt x="365" y="0"/>
                  </a:lnTo>
                  <a:lnTo>
                    <a:pt x="0" y="434"/>
                  </a:lnTo>
                  <a:lnTo>
                    <a:pt x="63" y="487"/>
                  </a:lnTo>
                  <a:lnTo>
                    <a:pt x="248" y="268"/>
                  </a:lnTo>
                  <a:lnTo>
                    <a:pt x="249" y="269"/>
                  </a:lnTo>
                  <a:lnTo>
                    <a:pt x="230" y="626"/>
                  </a:lnTo>
                  <a:lnTo>
                    <a:pt x="307" y="6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5" name="Freeform 17"/>
            <p:cNvSpPr>
              <a:spLocks noEditPoints="1"/>
            </p:cNvSpPr>
            <p:nvPr userDrawn="1"/>
          </p:nvSpPr>
          <p:spPr bwMode="auto">
            <a:xfrm>
              <a:off x="1327151" y="304801"/>
              <a:ext cx="107950" cy="104775"/>
            </a:xfrm>
            <a:custGeom>
              <a:avLst/>
              <a:gdLst>
                <a:gd name="T0" fmla="*/ 337 w 615"/>
                <a:gd name="T1" fmla="*/ 594 h 594"/>
                <a:gd name="T2" fmla="*/ 615 w 615"/>
                <a:gd name="T3" fmla="*/ 54 h 594"/>
                <a:gd name="T4" fmla="*/ 565 w 615"/>
                <a:gd name="T5" fmla="*/ 0 h 594"/>
                <a:gd name="T6" fmla="*/ 0 w 615"/>
                <a:gd name="T7" fmla="*/ 219 h 594"/>
                <a:gd name="T8" fmla="*/ 58 w 615"/>
                <a:gd name="T9" fmla="*/ 284 h 594"/>
                <a:gd name="T10" fmla="*/ 224 w 615"/>
                <a:gd name="T11" fmla="*/ 219 h 594"/>
                <a:gd name="T12" fmla="*/ 361 w 615"/>
                <a:gd name="T13" fmla="*/ 370 h 594"/>
                <a:gd name="T14" fmla="*/ 279 w 615"/>
                <a:gd name="T15" fmla="*/ 529 h 594"/>
                <a:gd name="T16" fmla="*/ 337 w 615"/>
                <a:gd name="T17" fmla="*/ 594 h 594"/>
                <a:gd name="T18" fmla="*/ 300 w 615"/>
                <a:gd name="T19" fmla="*/ 189 h 594"/>
                <a:gd name="T20" fmla="*/ 510 w 615"/>
                <a:gd name="T21" fmla="*/ 98 h 594"/>
                <a:gd name="T22" fmla="*/ 511 w 615"/>
                <a:gd name="T23" fmla="*/ 99 h 594"/>
                <a:gd name="T24" fmla="*/ 398 w 615"/>
                <a:gd name="T25" fmla="*/ 298 h 594"/>
                <a:gd name="T26" fmla="*/ 300 w 615"/>
                <a:gd name="T27" fmla="*/ 189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5" h="594">
                  <a:moveTo>
                    <a:pt x="337" y="594"/>
                  </a:moveTo>
                  <a:lnTo>
                    <a:pt x="615" y="54"/>
                  </a:lnTo>
                  <a:lnTo>
                    <a:pt x="565" y="0"/>
                  </a:lnTo>
                  <a:lnTo>
                    <a:pt x="0" y="219"/>
                  </a:lnTo>
                  <a:lnTo>
                    <a:pt x="58" y="284"/>
                  </a:lnTo>
                  <a:lnTo>
                    <a:pt x="224" y="219"/>
                  </a:lnTo>
                  <a:lnTo>
                    <a:pt x="361" y="370"/>
                  </a:lnTo>
                  <a:lnTo>
                    <a:pt x="279" y="529"/>
                  </a:lnTo>
                  <a:lnTo>
                    <a:pt x="337" y="594"/>
                  </a:lnTo>
                  <a:close/>
                  <a:moveTo>
                    <a:pt x="300" y="189"/>
                  </a:moveTo>
                  <a:lnTo>
                    <a:pt x="510" y="98"/>
                  </a:lnTo>
                  <a:lnTo>
                    <a:pt x="511" y="99"/>
                  </a:lnTo>
                  <a:lnTo>
                    <a:pt x="398" y="298"/>
                  </a:lnTo>
                  <a:lnTo>
                    <a:pt x="300" y="18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" name="Freeform 18"/>
            <p:cNvSpPr>
              <a:spLocks noEditPoints="1"/>
            </p:cNvSpPr>
            <p:nvPr userDrawn="1"/>
          </p:nvSpPr>
          <p:spPr bwMode="auto">
            <a:xfrm>
              <a:off x="1406526" y="381001"/>
              <a:ext cx="104775" cy="104775"/>
            </a:xfrm>
            <a:custGeom>
              <a:avLst/>
              <a:gdLst>
                <a:gd name="T0" fmla="*/ 492 w 588"/>
                <a:gd name="T1" fmla="*/ 513 h 589"/>
                <a:gd name="T2" fmla="*/ 546 w 588"/>
                <a:gd name="T3" fmla="*/ 446 h 589"/>
                <a:gd name="T4" fmla="*/ 579 w 588"/>
                <a:gd name="T5" fmla="*/ 369 h 589"/>
                <a:gd name="T6" fmla="*/ 588 w 588"/>
                <a:gd name="T7" fmla="*/ 284 h 589"/>
                <a:gd name="T8" fmla="*/ 572 w 588"/>
                <a:gd name="T9" fmla="*/ 199 h 589"/>
                <a:gd name="T10" fmla="*/ 528 w 588"/>
                <a:gd name="T11" fmla="*/ 117 h 589"/>
                <a:gd name="T12" fmla="*/ 464 w 588"/>
                <a:gd name="T13" fmla="*/ 54 h 589"/>
                <a:gd name="T14" fmla="*/ 387 w 588"/>
                <a:gd name="T15" fmla="*/ 15 h 589"/>
                <a:gd name="T16" fmla="*/ 304 w 588"/>
                <a:gd name="T17" fmla="*/ 0 h 589"/>
                <a:gd name="T18" fmla="*/ 220 w 588"/>
                <a:gd name="T19" fmla="*/ 9 h 589"/>
                <a:gd name="T20" fmla="*/ 142 w 588"/>
                <a:gd name="T21" fmla="*/ 42 h 589"/>
                <a:gd name="T22" fmla="*/ 76 w 588"/>
                <a:gd name="T23" fmla="*/ 97 h 589"/>
                <a:gd name="T24" fmla="*/ 28 w 588"/>
                <a:gd name="T25" fmla="*/ 167 h 589"/>
                <a:gd name="T26" fmla="*/ 3 w 588"/>
                <a:gd name="T27" fmla="*/ 247 h 589"/>
                <a:gd name="T28" fmla="*/ 2 w 588"/>
                <a:gd name="T29" fmla="*/ 333 h 589"/>
                <a:gd name="T30" fmla="*/ 26 w 588"/>
                <a:gd name="T31" fmla="*/ 418 h 589"/>
                <a:gd name="T32" fmla="*/ 78 w 588"/>
                <a:gd name="T33" fmla="*/ 496 h 589"/>
                <a:gd name="T34" fmla="*/ 147 w 588"/>
                <a:gd name="T35" fmla="*/ 550 h 589"/>
                <a:gd name="T36" fmla="*/ 226 w 588"/>
                <a:gd name="T37" fmla="*/ 581 h 589"/>
                <a:gd name="T38" fmla="*/ 309 w 588"/>
                <a:gd name="T39" fmla="*/ 589 h 589"/>
                <a:gd name="T40" fmla="*/ 393 w 588"/>
                <a:gd name="T41" fmla="*/ 573 h 589"/>
                <a:gd name="T42" fmla="*/ 401 w 588"/>
                <a:gd name="T43" fmla="*/ 478 h 589"/>
                <a:gd name="T44" fmla="*/ 352 w 588"/>
                <a:gd name="T45" fmla="*/ 499 h 589"/>
                <a:gd name="T46" fmla="*/ 294 w 588"/>
                <a:gd name="T47" fmla="*/ 509 h 589"/>
                <a:gd name="T48" fmla="*/ 233 w 588"/>
                <a:gd name="T49" fmla="*/ 503 h 589"/>
                <a:gd name="T50" fmla="*/ 173 w 588"/>
                <a:gd name="T51" fmla="*/ 478 h 589"/>
                <a:gd name="T52" fmla="*/ 121 w 588"/>
                <a:gd name="T53" fmla="*/ 430 h 589"/>
                <a:gd name="T54" fmla="*/ 85 w 588"/>
                <a:gd name="T55" fmla="*/ 361 h 589"/>
                <a:gd name="T56" fmla="*/ 76 w 588"/>
                <a:gd name="T57" fmla="*/ 294 h 589"/>
                <a:gd name="T58" fmla="*/ 87 w 588"/>
                <a:gd name="T59" fmla="*/ 231 h 589"/>
                <a:gd name="T60" fmla="*/ 116 w 588"/>
                <a:gd name="T61" fmla="*/ 177 h 589"/>
                <a:gd name="T62" fmla="*/ 155 w 588"/>
                <a:gd name="T63" fmla="*/ 134 h 589"/>
                <a:gd name="T64" fmla="*/ 199 w 588"/>
                <a:gd name="T65" fmla="*/ 104 h 589"/>
                <a:gd name="T66" fmla="*/ 253 w 588"/>
                <a:gd name="T67" fmla="*/ 87 h 589"/>
                <a:gd name="T68" fmla="*/ 312 w 588"/>
                <a:gd name="T69" fmla="*/ 82 h 589"/>
                <a:gd name="T70" fmla="*/ 374 w 588"/>
                <a:gd name="T71" fmla="*/ 93 h 589"/>
                <a:gd name="T72" fmla="*/ 432 w 588"/>
                <a:gd name="T73" fmla="*/ 125 h 589"/>
                <a:gd name="T74" fmla="*/ 480 w 588"/>
                <a:gd name="T75" fmla="*/ 183 h 589"/>
                <a:gd name="T76" fmla="*/ 508 w 588"/>
                <a:gd name="T77" fmla="*/ 250 h 589"/>
                <a:gd name="T78" fmla="*/ 510 w 588"/>
                <a:gd name="T79" fmla="*/ 315 h 589"/>
                <a:gd name="T80" fmla="*/ 493 w 588"/>
                <a:gd name="T81" fmla="*/ 375 h 589"/>
                <a:gd name="T82" fmla="*/ 460 w 588"/>
                <a:gd name="T83" fmla="*/ 427 h 589"/>
                <a:gd name="T84" fmla="*/ 416 w 588"/>
                <a:gd name="T85" fmla="*/ 468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88" h="589">
                  <a:moveTo>
                    <a:pt x="444" y="548"/>
                  </a:moveTo>
                  <a:lnTo>
                    <a:pt x="469" y="532"/>
                  </a:lnTo>
                  <a:lnTo>
                    <a:pt x="492" y="513"/>
                  </a:lnTo>
                  <a:lnTo>
                    <a:pt x="512" y="493"/>
                  </a:lnTo>
                  <a:lnTo>
                    <a:pt x="531" y="470"/>
                  </a:lnTo>
                  <a:lnTo>
                    <a:pt x="546" y="446"/>
                  </a:lnTo>
                  <a:lnTo>
                    <a:pt x="559" y="421"/>
                  </a:lnTo>
                  <a:lnTo>
                    <a:pt x="571" y="396"/>
                  </a:lnTo>
                  <a:lnTo>
                    <a:pt x="579" y="369"/>
                  </a:lnTo>
                  <a:lnTo>
                    <a:pt x="585" y="341"/>
                  </a:lnTo>
                  <a:lnTo>
                    <a:pt x="588" y="313"/>
                  </a:lnTo>
                  <a:lnTo>
                    <a:pt x="588" y="284"/>
                  </a:lnTo>
                  <a:lnTo>
                    <a:pt x="586" y="256"/>
                  </a:lnTo>
                  <a:lnTo>
                    <a:pt x="580" y="227"/>
                  </a:lnTo>
                  <a:lnTo>
                    <a:pt x="572" y="199"/>
                  </a:lnTo>
                  <a:lnTo>
                    <a:pt x="560" y="171"/>
                  </a:lnTo>
                  <a:lnTo>
                    <a:pt x="545" y="143"/>
                  </a:lnTo>
                  <a:lnTo>
                    <a:pt x="528" y="117"/>
                  </a:lnTo>
                  <a:lnTo>
                    <a:pt x="508" y="93"/>
                  </a:lnTo>
                  <a:lnTo>
                    <a:pt x="486" y="72"/>
                  </a:lnTo>
                  <a:lnTo>
                    <a:pt x="464" y="54"/>
                  </a:lnTo>
                  <a:lnTo>
                    <a:pt x="439" y="38"/>
                  </a:lnTo>
                  <a:lnTo>
                    <a:pt x="413" y="25"/>
                  </a:lnTo>
                  <a:lnTo>
                    <a:pt x="387" y="15"/>
                  </a:lnTo>
                  <a:lnTo>
                    <a:pt x="360" y="7"/>
                  </a:lnTo>
                  <a:lnTo>
                    <a:pt x="332" y="2"/>
                  </a:lnTo>
                  <a:lnTo>
                    <a:pt x="304" y="0"/>
                  </a:lnTo>
                  <a:lnTo>
                    <a:pt x="275" y="0"/>
                  </a:lnTo>
                  <a:lnTo>
                    <a:pt x="248" y="3"/>
                  </a:lnTo>
                  <a:lnTo>
                    <a:pt x="220" y="9"/>
                  </a:lnTo>
                  <a:lnTo>
                    <a:pt x="193" y="18"/>
                  </a:lnTo>
                  <a:lnTo>
                    <a:pt x="167" y="28"/>
                  </a:lnTo>
                  <a:lnTo>
                    <a:pt x="142" y="42"/>
                  </a:lnTo>
                  <a:lnTo>
                    <a:pt x="118" y="58"/>
                  </a:lnTo>
                  <a:lnTo>
                    <a:pt x="95" y="76"/>
                  </a:lnTo>
                  <a:lnTo>
                    <a:pt x="76" y="97"/>
                  </a:lnTo>
                  <a:lnTo>
                    <a:pt x="57" y="119"/>
                  </a:lnTo>
                  <a:lnTo>
                    <a:pt x="42" y="142"/>
                  </a:lnTo>
                  <a:lnTo>
                    <a:pt x="28" y="167"/>
                  </a:lnTo>
                  <a:lnTo>
                    <a:pt x="17" y="193"/>
                  </a:lnTo>
                  <a:lnTo>
                    <a:pt x="9" y="220"/>
                  </a:lnTo>
                  <a:lnTo>
                    <a:pt x="3" y="247"/>
                  </a:lnTo>
                  <a:lnTo>
                    <a:pt x="0" y="275"/>
                  </a:lnTo>
                  <a:lnTo>
                    <a:pt x="0" y="304"/>
                  </a:lnTo>
                  <a:lnTo>
                    <a:pt x="2" y="333"/>
                  </a:lnTo>
                  <a:lnTo>
                    <a:pt x="7" y="362"/>
                  </a:lnTo>
                  <a:lnTo>
                    <a:pt x="15" y="391"/>
                  </a:lnTo>
                  <a:lnTo>
                    <a:pt x="26" y="418"/>
                  </a:lnTo>
                  <a:lnTo>
                    <a:pt x="42" y="446"/>
                  </a:lnTo>
                  <a:lnTo>
                    <a:pt x="59" y="472"/>
                  </a:lnTo>
                  <a:lnTo>
                    <a:pt x="78" y="496"/>
                  </a:lnTo>
                  <a:lnTo>
                    <a:pt x="99" y="516"/>
                  </a:lnTo>
                  <a:lnTo>
                    <a:pt x="122" y="535"/>
                  </a:lnTo>
                  <a:lnTo>
                    <a:pt x="147" y="550"/>
                  </a:lnTo>
                  <a:lnTo>
                    <a:pt x="172" y="564"/>
                  </a:lnTo>
                  <a:lnTo>
                    <a:pt x="198" y="574"/>
                  </a:lnTo>
                  <a:lnTo>
                    <a:pt x="226" y="581"/>
                  </a:lnTo>
                  <a:lnTo>
                    <a:pt x="254" y="586"/>
                  </a:lnTo>
                  <a:lnTo>
                    <a:pt x="282" y="589"/>
                  </a:lnTo>
                  <a:lnTo>
                    <a:pt x="309" y="589"/>
                  </a:lnTo>
                  <a:lnTo>
                    <a:pt x="337" y="586"/>
                  </a:lnTo>
                  <a:lnTo>
                    <a:pt x="365" y="581"/>
                  </a:lnTo>
                  <a:lnTo>
                    <a:pt x="393" y="573"/>
                  </a:lnTo>
                  <a:lnTo>
                    <a:pt x="418" y="562"/>
                  </a:lnTo>
                  <a:lnTo>
                    <a:pt x="444" y="548"/>
                  </a:lnTo>
                  <a:close/>
                  <a:moveTo>
                    <a:pt x="401" y="478"/>
                  </a:moveTo>
                  <a:lnTo>
                    <a:pt x="386" y="486"/>
                  </a:lnTo>
                  <a:lnTo>
                    <a:pt x="369" y="494"/>
                  </a:lnTo>
                  <a:lnTo>
                    <a:pt x="352" y="499"/>
                  </a:lnTo>
                  <a:lnTo>
                    <a:pt x="333" y="504"/>
                  </a:lnTo>
                  <a:lnTo>
                    <a:pt x="313" y="507"/>
                  </a:lnTo>
                  <a:lnTo>
                    <a:pt x="294" y="509"/>
                  </a:lnTo>
                  <a:lnTo>
                    <a:pt x="273" y="509"/>
                  </a:lnTo>
                  <a:lnTo>
                    <a:pt x="254" y="507"/>
                  </a:lnTo>
                  <a:lnTo>
                    <a:pt x="233" y="503"/>
                  </a:lnTo>
                  <a:lnTo>
                    <a:pt x="213" y="497"/>
                  </a:lnTo>
                  <a:lnTo>
                    <a:pt x="193" y="488"/>
                  </a:lnTo>
                  <a:lnTo>
                    <a:pt x="173" y="478"/>
                  </a:lnTo>
                  <a:lnTo>
                    <a:pt x="155" y="465"/>
                  </a:lnTo>
                  <a:lnTo>
                    <a:pt x="137" y="448"/>
                  </a:lnTo>
                  <a:lnTo>
                    <a:pt x="121" y="430"/>
                  </a:lnTo>
                  <a:lnTo>
                    <a:pt x="107" y="407"/>
                  </a:lnTo>
                  <a:lnTo>
                    <a:pt x="94" y="384"/>
                  </a:lnTo>
                  <a:lnTo>
                    <a:pt x="85" y="361"/>
                  </a:lnTo>
                  <a:lnTo>
                    <a:pt x="79" y="338"/>
                  </a:lnTo>
                  <a:lnTo>
                    <a:pt x="76" y="315"/>
                  </a:lnTo>
                  <a:lnTo>
                    <a:pt x="76" y="294"/>
                  </a:lnTo>
                  <a:lnTo>
                    <a:pt x="77" y="272"/>
                  </a:lnTo>
                  <a:lnTo>
                    <a:pt x="81" y="252"/>
                  </a:lnTo>
                  <a:lnTo>
                    <a:pt x="87" y="231"/>
                  </a:lnTo>
                  <a:lnTo>
                    <a:pt x="95" y="212"/>
                  </a:lnTo>
                  <a:lnTo>
                    <a:pt x="105" y="194"/>
                  </a:lnTo>
                  <a:lnTo>
                    <a:pt x="116" y="177"/>
                  </a:lnTo>
                  <a:lnTo>
                    <a:pt x="128" y="162"/>
                  </a:lnTo>
                  <a:lnTo>
                    <a:pt x="142" y="147"/>
                  </a:lnTo>
                  <a:lnTo>
                    <a:pt x="155" y="134"/>
                  </a:lnTo>
                  <a:lnTo>
                    <a:pt x="169" y="123"/>
                  </a:lnTo>
                  <a:lnTo>
                    <a:pt x="184" y="112"/>
                  </a:lnTo>
                  <a:lnTo>
                    <a:pt x="199" y="104"/>
                  </a:lnTo>
                  <a:lnTo>
                    <a:pt x="216" y="97"/>
                  </a:lnTo>
                  <a:lnTo>
                    <a:pt x="234" y="91"/>
                  </a:lnTo>
                  <a:lnTo>
                    <a:pt x="253" y="87"/>
                  </a:lnTo>
                  <a:lnTo>
                    <a:pt x="272" y="83"/>
                  </a:lnTo>
                  <a:lnTo>
                    <a:pt x="292" y="82"/>
                  </a:lnTo>
                  <a:lnTo>
                    <a:pt x="312" y="82"/>
                  </a:lnTo>
                  <a:lnTo>
                    <a:pt x="333" y="83"/>
                  </a:lnTo>
                  <a:lnTo>
                    <a:pt x="354" y="87"/>
                  </a:lnTo>
                  <a:lnTo>
                    <a:pt x="374" y="93"/>
                  </a:lnTo>
                  <a:lnTo>
                    <a:pt x="394" y="101"/>
                  </a:lnTo>
                  <a:lnTo>
                    <a:pt x="413" y="112"/>
                  </a:lnTo>
                  <a:lnTo>
                    <a:pt x="432" y="125"/>
                  </a:lnTo>
                  <a:lnTo>
                    <a:pt x="449" y="141"/>
                  </a:lnTo>
                  <a:lnTo>
                    <a:pt x="466" y="160"/>
                  </a:lnTo>
                  <a:lnTo>
                    <a:pt x="480" y="183"/>
                  </a:lnTo>
                  <a:lnTo>
                    <a:pt x="493" y="205"/>
                  </a:lnTo>
                  <a:lnTo>
                    <a:pt x="502" y="228"/>
                  </a:lnTo>
                  <a:lnTo>
                    <a:pt x="508" y="250"/>
                  </a:lnTo>
                  <a:lnTo>
                    <a:pt x="511" y="272"/>
                  </a:lnTo>
                  <a:lnTo>
                    <a:pt x="511" y="294"/>
                  </a:lnTo>
                  <a:lnTo>
                    <a:pt x="510" y="315"/>
                  </a:lnTo>
                  <a:lnTo>
                    <a:pt x="506" y="336"/>
                  </a:lnTo>
                  <a:lnTo>
                    <a:pt x="500" y="356"/>
                  </a:lnTo>
                  <a:lnTo>
                    <a:pt x="493" y="375"/>
                  </a:lnTo>
                  <a:lnTo>
                    <a:pt x="483" y="394"/>
                  </a:lnTo>
                  <a:lnTo>
                    <a:pt x="472" y="411"/>
                  </a:lnTo>
                  <a:lnTo>
                    <a:pt x="460" y="427"/>
                  </a:lnTo>
                  <a:lnTo>
                    <a:pt x="446" y="442"/>
                  </a:lnTo>
                  <a:lnTo>
                    <a:pt x="432" y="455"/>
                  </a:lnTo>
                  <a:lnTo>
                    <a:pt x="416" y="468"/>
                  </a:lnTo>
                  <a:lnTo>
                    <a:pt x="401" y="4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7" name="Freeform 19"/>
            <p:cNvSpPr>
              <a:spLocks noEditPoints="1"/>
            </p:cNvSpPr>
            <p:nvPr userDrawn="1"/>
          </p:nvSpPr>
          <p:spPr bwMode="auto">
            <a:xfrm>
              <a:off x="398463" y="1133476"/>
              <a:ext cx="120650" cy="123825"/>
            </a:xfrm>
            <a:custGeom>
              <a:avLst/>
              <a:gdLst>
                <a:gd name="T0" fmla="*/ 553 w 685"/>
                <a:gd name="T1" fmla="*/ 339 h 697"/>
                <a:gd name="T2" fmla="*/ 398 w 685"/>
                <a:gd name="T3" fmla="*/ 94 h 697"/>
                <a:gd name="T4" fmla="*/ 394 w 685"/>
                <a:gd name="T5" fmla="*/ 360 h 697"/>
                <a:gd name="T6" fmla="*/ 468 w 685"/>
                <a:gd name="T7" fmla="*/ 431 h 697"/>
                <a:gd name="T8" fmla="*/ 494 w 685"/>
                <a:gd name="T9" fmla="*/ 455 h 697"/>
                <a:gd name="T10" fmla="*/ 532 w 685"/>
                <a:gd name="T11" fmla="*/ 480 h 697"/>
                <a:gd name="T12" fmla="*/ 538 w 685"/>
                <a:gd name="T13" fmla="*/ 492 h 697"/>
                <a:gd name="T14" fmla="*/ 536 w 685"/>
                <a:gd name="T15" fmla="*/ 512 h 697"/>
                <a:gd name="T16" fmla="*/ 525 w 685"/>
                <a:gd name="T17" fmla="*/ 526 h 697"/>
                <a:gd name="T18" fmla="*/ 497 w 685"/>
                <a:gd name="T19" fmla="*/ 528 h 697"/>
                <a:gd name="T20" fmla="*/ 470 w 685"/>
                <a:gd name="T21" fmla="*/ 522 h 697"/>
                <a:gd name="T22" fmla="*/ 460 w 685"/>
                <a:gd name="T23" fmla="*/ 512 h 697"/>
                <a:gd name="T24" fmla="*/ 451 w 685"/>
                <a:gd name="T25" fmla="*/ 493 h 697"/>
                <a:gd name="T26" fmla="*/ 443 w 685"/>
                <a:gd name="T27" fmla="*/ 481 h 697"/>
                <a:gd name="T28" fmla="*/ 355 w 685"/>
                <a:gd name="T29" fmla="*/ 434 h 697"/>
                <a:gd name="T30" fmla="*/ 345 w 685"/>
                <a:gd name="T31" fmla="*/ 479 h 697"/>
                <a:gd name="T32" fmla="*/ 346 w 685"/>
                <a:gd name="T33" fmla="*/ 536 h 697"/>
                <a:gd name="T34" fmla="*/ 348 w 685"/>
                <a:gd name="T35" fmla="*/ 586 h 697"/>
                <a:gd name="T36" fmla="*/ 354 w 685"/>
                <a:gd name="T37" fmla="*/ 603 h 697"/>
                <a:gd name="T38" fmla="*/ 363 w 685"/>
                <a:gd name="T39" fmla="*/ 612 h 697"/>
                <a:gd name="T40" fmla="*/ 382 w 685"/>
                <a:gd name="T41" fmla="*/ 613 h 697"/>
                <a:gd name="T42" fmla="*/ 405 w 685"/>
                <a:gd name="T43" fmla="*/ 602 h 697"/>
                <a:gd name="T44" fmla="*/ 441 w 685"/>
                <a:gd name="T45" fmla="*/ 650 h 697"/>
                <a:gd name="T46" fmla="*/ 433 w 685"/>
                <a:gd name="T47" fmla="*/ 665 h 697"/>
                <a:gd name="T48" fmla="*/ 416 w 685"/>
                <a:gd name="T49" fmla="*/ 682 h 697"/>
                <a:gd name="T50" fmla="*/ 382 w 685"/>
                <a:gd name="T51" fmla="*/ 695 h 697"/>
                <a:gd name="T52" fmla="*/ 345 w 685"/>
                <a:gd name="T53" fmla="*/ 695 h 697"/>
                <a:gd name="T54" fmla="*/ 323 w 685"/>
                <a:gd name="T55" fmla="*/ 681 h 697"/>
                <a:gd name="T56" fmla="*/ 307 w 685"/>
                <a:gd name="T57" fmla="*/ 656 h 697"/>
                <a:gd name="T58" fmla="*/ 295 w 685"/>
                <a:gd name="T59" fmla="*/ 624 h 697"/>
                <a:gd name="T60" fmla="*/ 284 w 685"/>
                <a:gd name="T61" fmla="*/ 568 h 697"/>
                <a:gd name="T62" fmla="*/ 280 w 685"/>
                <a:gd name="T63" fmla="*/ 496 h 697"/>
                <a:gd name="T64" fmla="*/ 287 w 685"/>
                <a:gd name="T65" fmla="*/ 437 h 697"/>
                <a:gd name="T66" fmla="*/ 306 w 685"/>
                <a:gd name="T67" fmla="*/ 387 h 697"/>
                <a:gd name="T68" fmla="*/ 216 w 685"/>
                <a:gd name="T69" fmla="*/ 278 h 697"/>
                <a:gd name="T70" fmla="*/ 229 w 685"/>
                <a:gd name="T71" fmla="*/ 399 h 697"/>
                <a:gd name="T72" fmla="*/ 0 w 685"/>
                <a:gd name="T73" fmla="*/ 413 h 697"/>
                <a:gd name="T74" fmla="*/ 60 w 685"/>
                <a:gd name="T75" fmla="*/ 334 h 697"/>
                <a:gd name="T76" fmla="*/ 480 w 685"/>
                <a:gd name="T77" fmla="*/ 94 h 697"/>
                <a:gd name="T78" fmla="*/ 602 w 685"/>
                <a:gd name="T79" fmla="*/ 207 h 697"/>
                <a:gd name="T80" fmla="*/ 676 w 685"/>
                <a:gd name="T81" fmla="*/ 290 h 697"/>
                <a:gd name="T82" fmla="*/ 570 w 685"/>
                <a:gd name="T83" fmla="*/ 427 h 697"/>
                <a:gd name="T84" fmla="*/ 414 w 685"/>
                <a:gd name="T85" fmla="*/ 335 h 697"/>
                <a:gd name="T86" fmla="*/ 255 w 685"/>
                <a:gd name="T87" fmla="*/ 232 h 697"/>
                <a:gd name="T88" fmla="*/ 386 w 685"/>
                <a:gd name="T89" fmla="*/ 261 h 697"/>
                <a:gd name="T90" fmla="*/ 255 w 685"/>
                <a:gd name="T91" fmla="*/ 232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85" h="697">
                  <a:moveTo>
                    <a:pt x="348" y="144"/>
                  </a:moveTo>
                  <a:lnTo>
                    <a:pt x="553" y="339"/>
                  </a:lnTo>
                  <a:lnTo>
                    <a:pt x="603" y="283"/>
                  </a:lnTo>
                  <a:lnTo>
                    <a:pt x="398" y="94"/>
                  </a:lnTo>
                  <a:lnTo>
                    <a:pt x="348" y="144"/>
                  </a:lnTo>
                  <a:close/>
                  <a:moveTo>
                    <a:pt x="394" y="360"/>
                  </a:moveTo>
                  <a:lnTo>
                    <a:pt x="444" y="407"/>
                  </a:lnTo>
                  <a:lnTo>
                    <a:pt x="468" y="431"/>
                  </a:lnTo>
                  <a:lnTo>
                    <a:pt x="481" y="445"/>
                  </a:lnTo>
                  <a:lnTo>
                    <a:pt x="494" y="455"/>
                  </a:lnTo>
                  <a:lnTo>
                    <a:pt x="526" y="475"/>
                  </a:lnTo>
                  <a:lnTo>
                    <a:pt x="532" y="480"/>
                  </a:lnTo>
                  <a:lnTo>
                    <a:pt x="536" y="486"/>
                  </a:lnTo>
                  <a:lnTo>
                    <a:pt x="538" y="492"/>
                  </a:lnTo>
                  <a:lnTo>
                    <a:pt x="539" y="499"/>
                  </a:lnTo>
                  <a:lnTo>
                    <a:pt x="536" y="512"/>
                  </a:lnTo>
                  <a:lnTo>
                    <a:pt x="532" y="521"/>
                  </a:lnTo>
                  <a:lnTo>
                    <a:pt x="525" y="526"/>
                  </a:lnTo>
                  <a:lnTo>
                    <a:pt x="513" y="528"/>
                  </a:lnTo>
                  <a:lnTo>
                    <a:pt x="497" y="528"/>
                  </a:lnTo>
                  <a:lnTo>
                    <a:pt x="479" y="525"/>
                  </a:lnTo>
                  <a:lnTo>
                    <a:pt x="470" y="522"/>
                  </a:lnTo>
                  <a:lnTo>
                    <a:pt x="464" y="517"/>
                  </a:lnTo>
                  <a:lnTo>
                    <a:pt x="460" y="512"/>
                  </a:lnTo>
                  <a:lnTo>
                    <a:pt x="457" y="505"/>
                  </a:lnTo>
                  <a:lnTo>
                    <a:pt x="451" y="493"/>
                  </a:lnTo>
                  <a:lnTo>
                    <a:pt x="448" y="486"/>
                  </a:lnTo>
                  <a:lnTo>
                    <a:pt x="443" y="481"/>
                  </a:lnTo>
                  <a:lnTo>
                    <a:pt x="365" y="410"/>
                  </a:lnTo>
                  <a:lnTo>
                    <a:pt x="355" y="434"/>
                  </a:lnTo>
                  <a:lnTo>
                    <a:pt x="349" y="457"/>
                  </a:lnTo>
                  <a:lnTo>
                    <a:pt x="345" y="479"/>
                  </a:lnTo>
                  <a:lnTo>
                    <a:pt x="344" y="498"/>
                  </a:lnTo>
                  <a:lnTo>
                    <a:pt x="346" y="536"/>
                  </a:lnTo>
                  <a:lnTo>
                    <a:pt x="348" y="573"/>
                  </a:lnTo>
                  <a:lnTo>
                    <a:pt x="348" y="586"/>
                  </a:lnTo>
                  <a:lnTo>
                    <a:pt x="350" y="596"/>
                  </a:lnTo>
                  <a:lnTo>
                    <a:pt x="354" y="603"/>
                  </a:lnTo>
                  <a:lnTo>
                    <a:pt x="358" y="608"/>
                  </a:lnTo>
                  <a:lnTo>
                    <a:pt x="363" y="612"/>
                  </a:lnTo>
                  <a:lnTo>
                    <a:pt x="369" y="614"/>
                  </a:lnTo>
                  <a:lnTo>
                    <a:pt x="382" y="613"/>
                  </a:lnTo>
                  <a:lnTo>
                    <a:pt x="394" y="607"/>
                  </a:lnTo>
                  <a:lnTo>
                    <a:pt x="405" y="602"/>
                  </a:lnTo>
                  <a:lnTo>
                    <a:pt x="416" y="595"/>
                  </a:lnTo>
                  <a:lnTo>
                    <a:pt x="441" y="650"/>
                  </a:lnTo>
                  <a:lnTo>
                    <a:pt x="438" y="657"/>
                  </a:lnTo>
                  <a:lnTo>
                    <a:pt x="433" y="665"/>
                  </a:lnTo>
                  <a:lnTo>
                    <a:pt x="426" y="673"/>
                  </a:lnTo>
                  <a:lnTo>
                    <a:pt x="416" y="682"/>
                  </a:lnTo>
                  <a:lnTo>
                    <a:pt x="401" y="690"/>
                  </a:lnTo>
                  <a:lnTo>
                    <a:pt x="382" y="695"/>
                  </a:lnTo>
                  <a:lnTo>
                    <a:pt x="358" y="697"/>
                  </a:lnTo>
                  <a:lnTo>
                    <a:pt x="345" y="695"/>
                  </a:lnTo>
                  <a:lnTo>
                    <a:pt x="334" y="690"/>
                  </a:lnTo>
                  <a:lnTo>
                    <a:pt x="323" y="681"/>
                  </a:lnTo>
                  <a:lnTo>
                    <a:pt x="315" y="670"/>
                  </a:lnTo>
                  <a:lnTo>
                    <a:pt x="307" y="656"/>
                  </a:lnTo>
                  <a:lnTo>
                    <a:pt x="301" y="641"/>
                  </a:lnTo>
                  <a:lnTo>
                    <a:pt x="295" y="624"/>
                  </a:lnTo>
                  <a:lnTo>
                    <a:pt x="290" y="606"/>
                  </a:lnTo>
                  <a:lnTo>
                    <a:pt x="284" y="568"/>
                  </a:lnTo>
                  <a:lnTo>
                    <a:pt x="281" y="530"/>
                  </a:lnTo>
                  <a:lnTo>
                    <a:pt x="280" y="496"/>
                  </a:lnTo>
                  <a:lnTo>
                    <a:pt x="282" y="467"/>
                  </a:lnTo>
                  <a:lnTo>
                    <a:pt x="287" y="437"/>
                  </a:lnTo>
                  <a:lnTo>
                    <a:pt x="295" y="411"/>
                  </a:lnTo>
                  <a:lnTo>
                    <a:pt x="306" y="387"/>
                  </a:lnTo>
                  <a:lnTo>
                    <a:pt x="317" y="367"/>
                  </a:lnTo>
                  <a:lnTo>
                    <a:pt x="216" y="278"/>
                  </a:lnTo>
                  <a:lnTo>
                    <a:pt x="132" y="373"/>
                  </a:lnTo>
                  <a:lnTo>
                    <a:pt x="229" y="399"/>
                  </a:lnTo>
                  <a:lnTo>
                    <a:pt x="204" y="457"/>
                  </a:lnTo>
                  <a:lnTo>
                    <a:pt x="0" y="413"/>
                  </a:lnTo>
                  <a:lnTo>
                    <a:pt x="20" y="345"/>
                  </a:lnTo>
                  <a:lnTo>
                    <a:pt x="60" y="334"/>
                  </a:lnTo>
                  <a:lnTo>
                    <a:pt x="371" y="0"/>
                  </a:lnTo>
                  <a:lnTo>
                    <a:pt x="480" y="94"/>
                  </a:lnTo>
                  <a:lnTo>
                    <a:pt x="566" y="172"/>
                  </a:lnTo>
                  <a:lnTo>
                    <a:pt x="602" y="207"/>
                  </a:lnTo>
                  <a:lnTo>
                    <a:pt x="629" y="235"/>
                  </a:lnTo>
                  <a:lnTo>
                    <a:pt x="676" y="290"/>
                  </a:lnTo>
                  <a:lnTo>
                    <a:pt x="685" y="300"/>
                  </a:lnTo>
                  <a:lnTo>
                    <a:pt x="570" y="427"/>
                  </a:lnTo>
                  <a:lnTo>
                    <a:pt x="438" y="308"/>
                  </a:lnTo>
                  <a:lnTo>
                    <a:pt x="414" y="335"/>
                  </a:lnTo>
                  <a:lnTo>
                    <a:pt x="394" y="360"/>
                  </a:lnTo>
                  <a:close/>
                  <a:moveTo>
                    <a:pt x="255" y="232"/>
                  </a:moveTo>
                  <a:lnTo>
                    <a:pt x="348" y="318"/>
                  </a:lnTo>
                  <a:lnTo>
                    <a:pt x="386" y="261"/>
                  </a:lnTo>
                  <a:lnTo>
                    <a:pt x="299" y="183"/>
                  </a:lnTo>
                  <a:lnTo>
                    <a:pt x="255" y="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" name="Freeform 20"/>
            <p:cNvSpPr>
              <a:spLocks noEditPoints="1"/>
            </p:cNvSpPr>
            <p:nvPr userDrawn="1"/>
          </p:nvSpPr>
          <p:spPr bwMode="auto">
            <a:xfrm>
              <a:off x="900113" y="1382713"/>
              <a:ext cx="30163" cy="30163"/>
            </a:xfrm>
            <a:custGeom>
              <a:avLst/>
              <a:gdLst>
                <a:gd name="T0" fmla="*/ 33 w 173"/>
                <a:gd name="T1" fmla="*/ 98 h 173"/>
                <a:gd name="T2" fmla="*/ 41 w 173"/>
                <a:gd name="T3" fmla="*/ 117 h 173"/>
                <a:gd name="T4" fmla="*/ 56 w 173"/>
                <a:gd name="T5" fmla="*/ 133 h 173"/>
                <a:gd name="T6" fmla="*/ 75 w 173"/>
                <a:gd name="T7" fmla="*/ 141 h 173"/>
                <a:gd name="T8" fmla="*/ 98 w 173"/>
                <a:gd name="T9" fmla="*/ 141 h 173"/>
                <a:gd name="T10" fmla="*/ 117 w 173"/>
                <a:gd name="T11" fmla="*/ 133 h 173"/>
                <a:gd name="T12" fmla="*/ 132 w 173"/>
                <a:gd name="T13" fmla="*/ 117 h 173"/>
                <a:gd name="T14" fmla="*/ 140 w 173"/>
                <a:gd name="T15" fmla="*/ 98 h 173"/>
                <a:gd name="T16" fmla="*/ 140 w 173"/>
                <a:gd name="T17" fmla="*/ 76 h 173"/>
                <a:gd name="T18" fmla="*/ 132 w 173"/>
                <a:gd name="T19" fmla="*/ 56 h 173"/>
                <a:gd name="T20" fmla="*/ 117 w 173"/>
                <a:gd name="T21" fmla="*/ 41 h 173"/>
                <a:gd name="T22" fmla="*/ 98 w 173"/>
                <a:gd name="T23" fmla="*/ 33 h 173"/>
                <a:gd name="T24" fmla="*/ 75 w 173"/>
                <a:gd name="T25" fmla="*/ 33 h 173"/>
                <a:gd name="T26" fmla="*/ 56 w 173"/>
                <a:gd name="T27" fmla="*/ 41 h 173"/>
                <a:gd name="T28" fmla="*/ 41 w 173"/>
                <a:gd name="T29" fmla="*/ 56 h 173"/>
                <a:gd name="T30" fmla="*/ 33 w 173"/>
                <a:gd name="T31" fmla="*/ 76 h 173"/>
                <a:gd name="T32" fmla="*/ 0 w 173"/>
                <a:gd name="T33" fmla="*/ 86 h 173"/>
                <a:gd name="T34" fmla="*/ 7 w 173"/>
                <a:gd name="T35" fmla="*/ 53 h 173"/>
                <a:gd name="T36" fmla="*/ 26 w 173"/>
                <a:gd name="T37" fmla="*/ 25 h 173"/>
                <a:gd name="T38" fmla="*/ 52 w 173"/>
                <a:gd name="T39" fmla="*/ 7 h 173"/>
                <a:gd name="T40" fmla="*/ 86 w 173"/>
                <a:gd name="T41" fmla="*/ 0 h 173"/>
                <a:gd name="T42" fmla="*/ 120 w 173"/>
                <a:gd name="T43" fmla="*/ 7 h 173"/>
                <a:gd name="T44" fmla="*/ 147 w 173"/>
                <a:gd name="T45" fmla="*/ 25 h 173"/>
                <a:gd name="T46" fmla="*/ 167 w 173"/>
                <a:gd name="T47" fmla="*/ 53 h 173"/>
                <a:gd name="T48" fmla="*/ 173 w 173"/>
                <a:gd name="T49" fmla="*/ 86 h 173"/>
                <a:gd name="T50" fmla="*/ 167 w 173"/>
                <a:gd name="T51" fmla="*/ 120 h 173"/>
                <a:gd name="T52" fmla="*/ 147 w 173"/>
                <a:gd name="T53" fmla="*/ 148 h 173"/>
                <a:gd name="T54" fmla="*/ 120 w 173"/>
                <a:gd name="T55" fmla="*/ 167 h 173"/>
                <a:gd name="T56" fmla="*/ 86 w 173"/>
                <a:gd name="T57" fmla="*/ 173 h 173"/>
                <a:gd name="T58" fmla="*/ 52 w 173"/>
                <a:gd name="T59" fmla="*/ 167 h 173"/>
                <a:gd name="T60" fmla="*/ 26 w 173"/>
                <a:gd name="T61" fmla="*/ 148 h 173"/>
                <a:gd name="T62" fmla="*/ 7 w 173"/>
                <a:gd name="T63" fmla="*/ 120 h 173"/>
                <a:gd name="T64" fmla="*/ 0 w 173"/>
                <a:gd name="T65" fmla="*/ 8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3" h="173">
                  <a:moveTo>
                    <a:pt x="32" y="86"/>
                  </a:moveTo>
                  <a:lnTo>
                    <a:pt x="33" y="98"/>
                  </a:lnTo>
                  <a:lnTo>
                    <a:pt x="36" y="108"/>
                  </a:lnTo>
                  <a:lnTo>
                    <a:pt x="41" y="117"/>
                  </a:lnTo>
                  <a:lnTo>
                    <a:pt x="47" y="125"/>
                  </a:lnTo>
                  <a:lnTo>
                    <a:pt x="56" y="133"/>
                  </a:lnTo>
                  <a:lnTo>
                    <a:pt x="65" y="137"/>
                  </a:lnTo>
                  <a:lnTo>
                    <a:pt x="75" y="141"/>
                  </a:lnTo>
                  <a:lnTo>
                    <a:pt x="86" y="142"/>
                  </a:lnTo>
                  <a:lnTo>
                    <a:pt x="98" y="141"/>
                  </a:lnTo>
                  <a:lnTo>
                    <a:pt x="108" y="137"/>
                  </a:lnTo>
                  <a:lnTo>
                    <a:pt x="117" y="133"/>
                  </a:lnTo>
                  <a:lnTo>
                    <a:pt x="126" y="125"/>
                  </a:lnTo>
                  <a:lnTo>
                    <a:pt x="132" y="117"/>
                  </a:lnTo>
                  <a:lnTo>
                    <a:pt x="137" y="108"/>
                  </a:lnTo>
                  <a:lnTo>
                    <a:pt x="140" y="98"/>
                  </a:lnTo>
                  <a:lnTo>
                    <a:pt x="141" y="86"/>
                  </a:lnTo>
                  <a:lnTo>
                    <a:pt x="140" y="76"/>
                  </a:lnTo>
                  <a:lnTo>
                    <a:pt x="137" y="66"/>
                  </a:lnTo>
                  <a:lnTo>
                    <a:pt x="132" y="56"/>
                  </a:lnTo>
                  <a:lnTo>
                    <a:pt x="126" y="48"/>
                  </a:lnTo>
                  <a:lnTo>
                    <a:pt x="117" y="41"/>
                  </a:lnTo>
                  <a:lnTo>
                    <a:pt x="108" y="36"/>
                  </a:lnTo>
                  <a:lnTo>
                    <a:pt x="98" y="33"/>
                  </a:lnTo>
                  <a:lnTo>
                    <a:pt x="86" y="32"/>
                  </a:lnTo>
                  <a:lnTo>
                    <a:pt x="75" y="33"/>
                  </a:lnTo>
                  <a:lnTo>
                    <a:pt x="65" y="36"/>
                  </a:lnTo>
                  <a:lnTo>
                    <a:pt x="56" y="41"/>
                  </a:lnTo>
                  <a:lnTo>
                    <a:pt x="47" y="48"/>
                  </a:lnTo>
                  <a:lnTo>
                    <a:pt x="41" y="56"/>
                  </a:lnTo>
                  <a:lnTo>
                    <a:pt x="36" y="66"/>
                  </a:lnTo>
                  <a:lnTo>
                    <a:pt x="33" y="76"/>
                  </a:lnTo>
                  <a:lnTo>
                    <a:pt x="32" y="86"/>
                  </a:lnTo>
                  <a:close/>
                  <a:moveTo>
                    <a:pt x="0" y="86"/>
                  </a:moveTo>
                  <a:lnTo>
                    <a:pt x="2" y="69"/>
                  </a:lnTo>
                  <a:lnTo>
                    <a:pt x="7" y="53"/>
                  </a:lnTo>
                  <a:lnTo>
                    <a:pt x="14" y="38"/>
                  </a:lnTo>
                  <a:lnTo>
                    <a:pt x="26" y="25"/>
                  </a:lnTo>
                  <a:lnTo>
                    <a:pt x="38" y="15"/>
                  </a:lnTo>
                  <a:lnTo>
                    <a:pt x="52" y="7"/>
                  </a:lnTo>
                  <a:lnTo>
                    <a:pt x="69" y="2"/>
                  </a:lnTo>
                  <a:lnTo>
                    <a:pt x="86" y="0"/>
                  </a:lnTo>
                  <a:lnTo>
                    <a:pt x="104" y="2"/>
                  </a:lnTo>
                  <a:lnTo>
                    <a:pt x="120" y="7"/>
                  </a:lnTo>
                  <a:lnTo>
                    <a:pt x="135" y="15"/>
                  </a:lnTo>
                  <a:lnTo>
                    <a:pt x="147" y="25"/>
                  </a:lnTo>
                  <a:lnTo>
                    <a:pt x="158" y="38"/>
                  </a:lnTo>
                  <a:lnTo>
                    <a:pt x="167" y="53"/>
                  </a:lnTo>
                  <a:lnTo>
                    <a:pt x="171" y="69"/>
                  </a:lnTo>
                  <a:lnTo>
                    <a:pt x="173" y="86"/>
                  </a:lnTo>
                  <a:lnTo>
                    <a:pt x="171" y="104"/>
                  </a:lnTo>
                  <a:lnTo>
                    <a:pt x="167" y="120"/>
                  </a:lnTo>
                  <a:lnTo>
                    <a:pt x="158" y="135"/>
                  </a:lnTo>
                  <a:lnTo>
                    <a:pt x="147" y="148"/>
                  </a:lnTo>
                  <a:lnTo>
                    <a:pt x="135" y="158"/>
                  </a:lnTo>
                  <a:lnTo>
                    <a:pt x="120" y="167"/>
                  </a:lnTo>
                  <a:lnTo>
                    <a:pt x="104" y="172"/>
                  </a:lnTo>
                  <a:lnTo>
                    <a:pt x="86" y="173"/>
                  </a:lnTo>
                  <a:lnTo>
                    <a:pt x="69" y="172"/>
                  </a:lnTo>
                  <a:lnTo>
                    <a:pt x="52" y="167"/>
                  </a:lnTo>
                  <a:lnTo>
                    <a:pt x="38" y="158"/>
                  </a:lnTo>
                  <a:lnTo>
                    <a:pt x="26" y="148"/>
                  </a:lnTo>
                  <a:lnTo>
                    <a:pt x="14" y="135"/>
                  </a:lnTo>
                  <a:lnTo>
                    <a:pt x="7" y="120"/>
                  </a:lnTo>
                  <a:lnTo>
                    <a:pt x="2" y="104"/>
                  </a:lnTo>
                  <a:lnTo>
                    <a:pt x="0" y="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" name="Freeform 21"/>
            <p:cNvSpPr>
              <a:spLocks noEditPoints="1"/>
            </p:cNvSpPr>
            <p:nvPr userDrawn="1"/>
          </p:nvSpPr>
          <p:spPr bwMode="auto">
            <a:xfrm>
              <a:off x="1009651" y="1384301"/>
              <a:ext cx="55563" cy="84138"/>
            </a:xfrm>
            <a:custGeom>
              <a:avLst/>
              <a:gdLst>
                <a:gd name="T0" fmla="*/ 74 w 315"/>
                <a:gd name="T1" fmla="*/ 216 h 477"/>
                <a:gd name="T2" fmla="*/ 108 w 315"/>
                <a:gd name="T3" fmla="*/ 218 h 477"/>
                <a:gd name="T4" fmla="*/ 153 w 315"/>
                <a:gd name="T5" fmla="*/ 211 h 477"/>
                <a:gd name="T6" fmla="*/ 189 w 315"/>
                <a:gd name="T7" fmla="*/ 195 h 477"/>
                <a:gd name="T8" fmla="*/ 190 w 315"/>
                <a:gd name="T9" fmla="*/ 164 h 477"/>
                <a:gd name="T10" fmla="*/ 169 w 315"/>
                <a:gd name="T11" fmla="*/ 131 h 477"/>
                <a:gd name="T12" fmla="*/ 149 w 315"/>
                <a:gd name="T13" fmla="*/ 113 h 477"/>
                <a:gd name="T14" fmla="*/ 128 w 315"/>
                <a:gd name="T15" fmla="*/ 105 h 477"/>
                <a:gd name="T16" fmla="*/ 107 w 315"/>
                <a:gd name="T17" fmla="*/ 105 h 477"/>
                <a:gd name="T18" fmla="*/ 90 w 315"/>
                <a:gd name="T19" fmla="*/ 112 h 477"/>
                <a:gd name="T20" fmla="*/ 78 w 315"/>
                <a:gd name="T21" fmla="*/ 128 h 477"/>
                <a:gd name="T22" fmla="*/ 67 w 315"/>
                <a:gd name="T23" fmla="*/ 158 h 477"/>
                <a:gd name="T24" fmla="*/ 61 w 315"/>
                <a:gd name="T25" fmla="*/ 197 h 477"/>
                <a:gd name="T26" fmla="*/ 32 w 315"/>
                <a:gd name="T27" fmla="*/ 449 h 477"/>
                <a:gd name="T28" fmla="*/ 22 w 315"/>
                <a:gd name="T29" fmla="*/ 444 h 477"/>
                <a:gd name="T30" fmla="*/ 23 w 315"/>
                <a:gd name="T31" fmla="*/ 439 h 477"/>
                <a:gd name="T32" fmla="*/ 32 w 315"/>
                <a:gd name="T33" fmla="*/ 436 h 477"/>
                <a:gd name="T34" fmla="*/ 50 w 315"/>
                <a:gd name="T35" fmla="*/ 437 h 477"/>
                <a:gd name="T36" fmla="*/ 78 w 315"/>
                <a:gd name="T37" fmla="*/ 438 h 477"/>
                <a:gd name="T38" fmla="*/ 147 w 315"/>
                <a:gd name="T39" fmla="*/ 421 h 477"/>
                <a:gd name="T40" fmla="*/ 192 w 315"/>
                <a:gd name="T41" fmla="*/ 399 h 477"/>
                <a:gd name="T42" fmla="*/ 214 w 315"/>
                <a:gd name="T43" fmla="*/ 378 h 477"/>
                <a:gd name="T44" fmla="*/ 227 w 315"/>
                <a:gd name="T45" fmla="*/ 354 h 477"/>
                <a:gd name="T46" fmla="*/ 233 w 315"/>
                <a:gd name="T47" fmla="*/ 331 h 477"/>
                <a:gd name="T48" fmla="*/ 232 w 315"/>
                <a:gd name="T49" fmla="*/ 294 h 477"/>
                <a:gd name="T50" fmla="*/ 221 w 315"/>
                <a:gd name="T51" fmla="*/ 248 h 477"/>
                <a:gd name="T52" fmla="*/ 179 w 315"/>
                <a:gd name="T53" fmla="*/ 264 h 477"/>
                <a:gd name="T54" fmla="*/ 116 w 315"/>
                <a:gd name="T55" fmla="*/ 279 h 477"/>
                <a:gd name="T56" fmla="*/ 44 w 315"/>
                <a:gd name="T57" fmla="*/ 287 h 477"/>
                <a:gd name="T58" fmla="*/ 8 w 315"/>
                <a:gd name="T59" fmla="*/ 284 h 477"/>
                <a:gd name="T60" fmla="*/ 1 w 315"/>
                <a:gd name="T61" fmla="*/ 241 h 477"/>
                <a:gd name="T62" fmla="*/ 1 w 315"/>
                <a:gd name="T63" fmla="*/ 194 h 477"/>
                <a:gd name="T64" fmla="*/ 7 w 315"/>
                <a:gd name="T65" fmla="*/ 146 h 477"/>
                <a:gd name="T66" fmla="*/ 18 w 315"/>
                <a:gd name="T67" fmla="*/ 101 h 477"/>
                <a:gd name="T68" fmla="*/ 37 w 315"/>
                <a:gd name="T69" fmla="*/ 61 h 477"/>
                <a:gd name="T70" fmla="*/ 60 w 315"/>
                <a:gd name="T71" fmla="*/ 29 h 477"/>
                <a:gd name="T72" fmla="*/ 90 w 315"/>
                <a:gd name="T73" fmla="*/ 8 h 477"/>
                <a:gd name="T74" fmla="*/ 124 w 315"/>
                <a:gd name="T75" fmla="*/ 0 h 477"/>
                <a:gd name="T76" fmla="*/ 160 w 315"/>
                <a:gd name="T77" fmla="*/ 7 h 477"/>
                <a:gd name="T78" fmla="*/ 195 w 315"/>
                <a:gd name="T79" fmla="*/ 28 h 477"/>
                <a:gd name="T80" fmla="*/ 227 w 315"/>
                <a:gd name="T81" fmla="*/ 58 h 477"/>
                <a:gd name="T82" fmla="*/ 256 w 315"/>
                <a:gd name="T83" fmla="*/ 97 h 477"/>
                <a:gd name="T84" fmla="*/ 280 w 315"/>
                <a:gd name="T85" fmla="*/ 142 h 477"/>
                <a:gd name="T86" fmla="*/ 298 w 315"/>
                <a:gd name="T87" fmla="*/ 191 h 477"/>
                <a:gd name="T88" fmla="*/ 310 w 315"/>
                <a:gd name="T89" fmla="*/ 241 h 477"/>
                <a:gd name="T90" fmla="*/ 315 w 315"/>
                <a:gd name="T91" fmla="*/ 291 h 477"/>
                <a:gd name="T92" fmla="*/ 308 w 315"/>
                <a:gd name="T93" fmla="*/ 336 h 477"/>
                <a:gd name="T94" fmla="*/ 292 w 315"/>
                <a:gd name="T95" fmla="*/ 374 h 477"/>
                <a:gd name="T96" fmla="*/ 267 w 315"/>
                <a:gd name="T97" fmla="*/ 407 h 477"/>
                <a:gd name="T98" fmla="*/ 238 w 315"/>
                <a:gd name="T99" fmla="*/ 433 h 477"/>
                <a:gd name="T100" fmla="*/ 208 w 315"/>
                <a:gd name="T101" fmla="*/ 452 h 477"/>
                <a:gd name="T102" fmla="*/ 153 w 315"/>
                <a:gd name="T103" fmla="*/ 474 h 477"/>
                <a:gd name="T104" fmla="*/ 120 w 315"/>
                <a:gd name="T105" fmla="*/ 476 h 477"/>
                <a:gd name="T106" fmla="*/ 76 w 315"/>
                <a:gd name="T107" fmla="*/ 466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15" h="477">
                  <a:moveTo>
                    <a:pt x="60" y="214"/>
                  </a:moveTo>
                  <a:lnTo>
                    <a:pt x="74" y="216"/>
                  </a:lnTo>
                  <a:lnTo>
                    <a:pt x="89" y="218"/>
                  </a:lnTo>
                  <a:lnTo>
                    <a:pt x="108" y="218"/>
                  </a:lnTo>
                  <a:lnTo>
                    <a:pt x="130" y="216"/>
                  </a:lnTo>
                  <a:lnTo>
                    <a:pt x="153" y="211"/>
                  </a:lnTo>
                  <a:lnTo>
                    <a:pt x="177" y="202"/>
                  </a:lnTo>
                  <a:lnTo>
                    <a:pt x="189" y="195"/>
                  </a:lnTo>
                  <a:lnTo>
                    <a:pt x="200" y="187"/>
                  </a:lnTo>
                  <a:lnTo>
                    <a:pt x="190" y="164"/>
                  </a:lnTo>
                  <a:lnTo>
                    <a:pt x="180" y="145"/>
                  </a:lnTo>
                  <a:lnTo>
                    <a:pt x="169" y="131"/>
                  </a:lnTo>
                  <a:lnTo>
                    <a:pt x="159" y="121"/>
                  </a:lnTo>
                  <a:lnTo>
                    <a:pt x="149" y="113"/>
                  </a:lnTo>
                  <a:lnTo>
                    <a:pt x="139" y="108"/>
                  </a:lnTo>
                  <a:lnTo>
                    <a:pt x="128" y="105"/>
                  </a:lnTo>
                  <a:lnTo>
                    <a:pt x="118" y="104"/>
                  </a:lnTo>
                  <a:lnTo>
                    <a:pt x="107" y="105"/>
                  </a:lnTo>
                  <a:lnTo>
                    <a:pt x="98" y="107"/>
                  </a:lnTo>
                  <a:lnTo>
                    <a:pt x="90" y="112"/>
                  </a:lnTo>
                  <a:lnTo>
                    <a:pt x="84" y="120"/>
                  </a:lnTo>
                  <a:lnTo>
                    <a:pt x="78" y="128"/>
                  </a:lnTo>
                  <a:lnTo>
                    <a:pt x="74" y="137"/>
                  </a:lnTo>
                  <a:lnTo>
                    <a:pt x="67" y="158"/>
                  </a:lnTo>
                  <a:lnTo>
                    <a:pt x="63" y="178"/>
                  </a:lnTo>
                  <a:lnTo>
                    <a:pt x="61" y="197"/>
                  </a:lnTo>
                  <a:lnTo>
                    <a:pt x="60" y="214"/>
                  </a:lnTo>
                  <a:close/>
                  <a:moveTo>
                    <a:pt x="32" y="449"/>
                  </a:moveTo>
                  <a:lnTo>
                    <a:pt x="25" y="447"/>
                  </a:lnTo>
                  <a:lnTo>
                    <a:pt x="22" y="444"/>
                  </a:lnTo>
                  <a:lnTo>
                    <a:pt x="21" y="441"/>
                  </a:lnTo>
                  <a:lnTo>
                    <a:pt x="23" y="439"/>
                  </a:lnTo>
                  <a:lnTo>
                    <a:pt x="26" y="437"/>
                  </a:lnTo>
                  <a:lnTo>
                    <a:pt x="32" y="436"/>
                  </a:lnTo>
                  <a:lnTo>
                    <a:pt x="40" y="436"/>
                  </a:lnTo>
                  <a:lnTo>
                    <a:pt x="50" y="437"/>
                  </a:lnTo>
                  <a:lnTo>
                    <a:pt x="62" y="438"/>
                  </a:lnTo>
                  <a:lnTo>
                    <a:pt x="78" y="438"/>
                  </a:lnTo>
                  <a:lnTo>
                    <a:pt x="112" y="433"/>
                  </a:lnTo>
                  <a:lnTo>
                    <a:pt x="147" y="421"/>
                  </a:lnTo>
                  <a:lnTo>
                    <a:pt x="179" y="407"/>
                  </a:lnTo>
                  <a:lnTo>
                    <a:pt x="192" y="399"/>
                  </a:lnTo>
                  <a:lnTo>
                    <a:pt x="203" y="389"/>
                  </a:lnTo>
                  <a:lnTo>
                    <a:pt x="214" y="378"/>
                  </a:lnTo>
                  <a:lnTo>
                    <a:pt x="221" y="367"/>
                  </a:lnTo>
                  <a:lnTo>
                    <a:pt x="227" y="354"/>
                  </a:lnTo>
                  <a:lnTo>
                    <a:pt x="231" y="342"/>
                  </a:lnTo>
                  <a:lnTo>
                    <a:pt x="233" y="331"/>
                  </a:lnTo>
                  <a:lnTo>
                    <a:pt x="234" y="318"/>
                  </a:lnTo>
                  <a:lnTo>
                    <a:pt x="232" y="294"/>
                  </a:lnTo>
                  <a:lnTo>
                    <a:pt x="228" y="271"/>
                  </a:lnTo>
                  <a:lnTo>
                    <a:pt x="221" y="248"/>
                  </a:lnTo>
                  <a:lnTo>
                    <a:pt x="201" y="256"/>
                  </a:lnTo>
                  <a:lnTo>
                    <a:pt x="179" y="264"/>
                  </a:lnTo>
                  <a:lnTo>
                    <a:pt x="149" y="272"/>
                  </a:lnTo>
                  <a:lnTo>
                    <a:pt x="116" y="279"/>
                  </a:lnTo>
                  <a:lnTo>
                    <a:pt x="80" y="285"/>
                  </a:lnTo>
                  <a:lnTo>
                    <a:pt x="44" y="287"/>
                  </a:lnTo>
                  <a:lnTo>
                    <a:pt x="25" y="286"/>
                  </a:lnTo>
                  <a:lnTo>
                    <a:pt x="8" y="284"/>
                  </a:lnTo>
                  <a:lnTo>
                    <a:pt x="3" y="263"/>
                  </a:lnTo>
                  <a:lnTo>
                    <a:pt x="1" y="241"/>
                  </a:lnTo>
                  <a:lnTo>
                    <a:pt x="0" y="217"/>
                  </a:lnTo>
                  <a:lnTo>
                    <a:pt x="1" y="194"/>
                  </a:lnTo>
                  <a:lnTo>
                    <a:pt x="3" y="170"/>
                  </a:lnTo>
                  <a:lnTo>
                    <a:pt x="7" y="146"/>
                  </a:lnTo>
                  <a:lnTo>
                    <a:pt x="12" y="123"/>
                  </a:lnTo>
                  <a:lnTo>
                    <a:pt x="18" y="101"/>
                  </a:lnTo>
                  <a:lnTo>
                    <a:pt x="27" y="80"/>
                  </a:lnTo>
                  <a:lnTo>
                    <a:pt x="37" y="61"/>
                  </a:lnTo>
                  <a:lnTo>
                    <a:pt x="48" y="44"/>
                  </a:lnTo>
                  <a:lnTo>
                    <a:pt x="60" y="29"/>
                  </a:lnTo>
                  <a:lnTo>
                    <a:pt x="75" y="17"/>
                  </a:lnTo>
                  <a:lnTo>
                    <a:pt x="90" y="8"/>
                  </a:lnTo>
                  <a:lnTo>
                    <a:pt x="107" y="2"/>
                  </a:lnTo>
                  <a:lnTo>
                    <a:pt x="124" y="0"/>
                  </a:lnTo>
                  <a:lnTo>
                    <a:pt x="142" y="2"/>
                  </a:lnTo>
                  <a:lnTo>
                    <a:pt x="160" y="7"/>
                  </a:lnTo>
                  <a:lnTo>
                    <a:pt x="178" y="16"/>
                  </a:lnTo>
                  <a:lnTo>
                    <a:pt x="195" y="28"/>
                  </a:lnTo>
                  <a:lnTo>
                    <a:pt x="212" y="41"/>
                  </a:lnTo>
                  <a:lnTo>
                    <a:pt x="227" y="58"/>
                  </a:lnTo>
                  <a:lnTo>
                    <a:pt x="241" y="76"/>
                  </a:lnTo>
                  <a:lnTo>
                    <a:pt x="256" y="97"/>
                  </a:lnTo>
                  <a:lnTo>
                    <a:pt x="268" y="119"/>
                  </a:lnTo>
                  <a:lnTo>
                    <a:pt x="280" y="142"/>
                  </a:lnTo>
                  <a:lnTo>
                    <a:pt x="290" y="166"/>
                  </a:lnTo>
                  <a:lnTo>
                    <a:pt x="298" y="191"/>
                  </a:lnTo>
                  <a:lnTo>
                    <a:pt x="305" y="216"/>
                  </a:lnTo>
                  <a:lnTo>
                    <a:pt x="310" y="241"/>
                  </a:lnTo>
                  <a:lnTo>
                    <a:pt x="314" y="266"/>
                  </a:lnTo>
                  <a:lnTo>
                    <a:pt x="315" y="291"/>
                  </a:lnTo>
                  <a:lnTo>
                    <a:pt x="313" y="314"/>
                  </a:lnTo>
                  <a:lnTo>
                    <a:pt x="308" y="336"/>
                  </a:lnTo>
                  <a:lnTo>
                    <a:pt x="301" y="356"/>
                  </a:lnTo>
                  <a:lnTo>
                    <a:pt x="292" y="374"/>
                  </a:lnTo>
                  <a:lnTo>
                    <a:pt x="281" y="392"/>
                  </a:lnTo>
                  <a:lnTo>
                    <a:pt x="267" y="407"/>
                  </a:lnTo>
                  <a:lnTo>
                    <a:pt x="253" y="420"/>
                  </a:lnTo>
                  <a:lnTo>
                    <a:pt x="238" y="433"/>
                  </a:lnTo>
                  <a:lnTo>
                    <a:pt x="223" y="443"/>
                  </a:lnTo>
                  <a:lnTo>
                    <a:pt x="208" y="452"/>
                  </a:lnTo>
                  <a:lnTo>
                    <a:pt x="178" y="466"/>
                  </a:lnTo>
                  <a:lnTo>
                    <a:pt x="153" y="474"/>
                  </a:lnTo>
                  <a:lnTo>
                    <a:pt x="134" y="477"/>
                  </a:lnTo>
                  <a:lnTo>
                    <a:pt x="120" y="476"/>
                  </a:lnTo>
                  <a:lnTo>
                    <a:pt x="106" y="474"/>
                  </a:lnTo>
                  <a:lnTo>
                    <a:pt x="76" y="466"/>
                  </a:lnTo>
                  <a:lnTo>
                    <a:pt x="32" y="4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0" name="Freeform 22"/>
            <p:cNvSpPr>
              <a:spLocks/>
            </p:cNvSpPr>
            <p:nvPr userDrawn="1"/>
          </p:nvSpPr>
          <p:spPr bwMode="auto">
            <a:xfrm>
              <a:off x="1473201" y="1162051"/>
              <a:ext cx="22225" cy="22225"/>
            </a:xfrm>
            <a:custGeom>
              <a:avLst/>
              <a:gdLst>
                <a:gd name="T0" fmla="*/ 0 w 127"/>
                <a:gd name="T1" fmla="*/ 64 h 127"/>
                <a:gd name="T2" fmla="*/ 1 w 127"/>
                <a:gd name="T3" fmla="*/ 51 h 127"/>
                <a:gd name="T4" fmla="*/ 4 w 127"/>
                <a:gd name="T5" fmla="*/ 39 h 127"/>
                <a:gd name="T6" fmla="*/ 10 w 127"/>
                <a:gd name="T7" fmla="*/ 28 h 127"/>
                <a:gd name="T8" fmla="*/ 19 w 127"/>
                <a:gd name="T9" fmla="*/ 19 h 127"/>
                <a:gd name="T10" fmla="*/ 28 w 127"/>
                <a:gd name="T11" fmla="*/ 12 h 127"/>
                <a:gd name="T12" fmla="*/ 38 w 127"/>
                <a:gd name="T13" fmla="*/ 5 h 127"/>
                <a:gd name="T14" fmla="*/ 51 w 127"/>
                <a:gd name="T15" fmla="*/ 2 h 127"/>
                <a:gd name="T16" fmla="*/ 63 w 127"/>
                <a:gd name="T17" fmla="*/ 0 h 127"/>
                <a:gd name="T18" fmla="*/ 75 w 127"/>
                <a:gd name="T19" fmla="*/ 2 h 127"/>
                <a:gd name="T20" fmla="*/ 88 w 127"/>
                <a:gd name="T21" fmla="*/ 5 h 127"/>
                <a:gd name="T22" fmla="*/ 98 w 127"/>
                <a:gd name="T23" fmla="*/ 12 h 127"/>
                <a:gd name="T24" fmla="*/ 108 w 127"/>
                <a:gd name="T25" fmla="*/ 19 h 127"/>
                <a:gd name="T26" fmla="*/ 115 w 127"/>
                <a:gd name="T27" fmla="*/ 28 h 127"/>
                <a:gd name="T28" fmla="*/ 122 w 127"/>
                <a:gd name="T29" fmla="*/ 39 h 127"/>
                <a:gd name="T30" fmla="*/ 125 w 127"/>
                <a:gd name="T31" fmla="*/ 51 h 127"/>
                <a:gd name="T32" fmla="*/ 127 w 127"/>
                <a:gd name="T33" fmla="*/ 64 h 127"/>
                <a:gd name="T34" fmla="*/ 125 w 127"/>
                <a:gd name="T35" fmla="*/ 77 h 127"/>
                <a:gd name="T36" fmla="*/ 122 w 127"/>
                <a:gd name="T37" fmla="*/ 89 h 127"/>
                <a:gd name="T38" fmla="*/ 115 w 127"/>
                <a:gd name="T39" fmla="*/ 99 h 127"/>
                <a:gd name="T40" fmla="*/ 108 w 127"/>
                <a:gd name="T41" fmla="*/ 108 h 127"/>
                <a:gd name="T42" fmla="*/ 98 w 127"/>
                <a:gd name="T43" fmla="*/ 117 h 127"/>
                <a:gd name="T44" fmla="*/ 88 w 127"/>
                <a:gd name="T45" fmla="*/ 122 h 127"/>
                <a:gd name="T46" fmla="*/ 75 w 127"/>
                <a:gd name="T47" fmla="*/ 126 h 127"/>
                <a:gd name="T48" fmla="*/ 63 w 127"/>
                <a:gd name="T49" fmla="*/ 127 h 127"/>
                <a:gd name="T50" fmla="*/ 51 w 127"/>
                <a:gd name="T51" fmla="*/ 126 h 127"/>
                <a:gd name="T52" fmla="*/ 38 w 127"/>
                <a:gd name="T53" fmla="*/ 122 h 127"/>
                <a:gd name="T54" fmla="*/ 28 w 127"/>
                <a:gd name="T55" fmla="*/ 117 h 127"/>
                <a:gd name="T56" fmla="*/ 19 w 127"/>
                <a:gd name="T57" fmla="*/ 108 h 127"/>
                <a:gd name="T58" fmla="*/ 10 w 127"/>
                <a:gd name="T59" fmla="*/ 99 h 127"/>
                <a:gd name="T60" fmla="*/ 4 w 127"/>
                <a:gd name="T61" fmla="*/ 89 h 127"/>
                <a:gd name="T62" fmla="*/ 1 w 127"/>
                <a:gd name="T63" fmla="*/ 77 h 127"/>
                <a:gd name="T64" fmla="*/ 0 w 127"/>
                <a:gd name="T65" fmla="*/ 6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7" h="127">
                  <a:moveTo>
                    <a:pt x="0" y="64"/>
                  </a:moveTo>
                  <a:lnTo>
                    <a:pt x="1" y="51"/>
                  </a:lnTo>
                  <a:lnTo>
                    <a:pt x="4" y="39"/>
                  </a:lnTo>
                  <a:lnTo>
                    <a:pt x="10" y="28"/>
                  </a:lnTo>
                  <a:lnTo>
                    <a:pt x="19" y="19"/>
                  </a:lnTo>
                  <a:lnTo>
                    <a:pt x="28" y="12"/>
                  </a:lnTo>
                  <a:lnTo>
                    <a:pt x="38" y="5"/>
                  </a:lnTo>
                  <a:lnTo>
                    <a:pt x="51" y="2"/>
                  </a:lnTo>
                  <a:lnTo>
                    <a:pt x="63" y="0"/>
                  </a:lnTo>
                  <a:lnTo>
                    <a:pt x="75" y="2"/>
                  </a:lnTo>
                  <a:lnTo>
                    <a:pt x="88" y="5"/>
                  </a:lnTo>
                  <a:lnTo>
                    <a:pt x="98" y="12"/>
                  </a:lnTo>
                  <a:lnTo>
                    <a:pt x="108" y="19"/>
                  </a:lnTo>
                  <a:lnTo>
                    <a:pt x="115" y="28"/>
                  </a:lnTo>
                  <a:lnTo>
                    <a:pt x="122" y="39"/>
                  </a:lnTo>
                  <a:lnTo>
                    <a:pt x="125" y="51"/>
                  </a:lnTo>
                  <a:lnTo>
                    <a:pt x="127" y="64"/>
                  </a:lnTo>
                  <a:lnTo>
                    <a:pt x="125" y="77"/>
                  </a:lnTo>
                  <a:lnTo>
                    <a:pt x="122" y="89"/>
                  </a:lnTo>
                  <a:lnTo>
                    <a:pt x="115" y="99"/>
                  </a:lnTo>
                  <a:lnTo>
                    <a:pt x="108" y="108"/>
                  </a:lnTo>
                  <a:lnTo>
                    <a:pt x="98" y="117"/>
                  </a:lnTo>
                  <a:lnTo>
                    <a:pt x="88" y="122"/>
                  </a:lnTo>
                  <a:lnTo>
                    <a:pt x="75" y="126"/>
                  </a:lnTo>
                  <a:lnTo>
                    <a:pt x="63" y="127"/>
                  </a:lnTo>
                  <a:lnTo>
                    <a:pt x="51" y="126"/>
                  </a:lnTo>
                  <a:lnTo>
                    <a:pt x="38" y="122"/>
                  </a:lnTo>
                  <a:lnTo>
                    <a:pt x="28" y="117"/>
                  </a:lnTo>
                  <a:lnTo>
                    <a:pt x="19" y="108"/>
                  </a:lnTo>
                  <a:lnTo>
                    <a:pt x="10" y="99"/>
                  </a:lnTo>
                  <a:lnTo>
                    <a:pt x="4" y="89"/>
                  </a:lnTo>
                  <a:lnTo>
                    <a:pt x="1" y="77"/>
                  </a:lnTo>
                  <a:lnTo>
                    <a:pt x="0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1" name="Freeform 23"/>
            <p:cNvSpPr>
              <a:spLocks/>
            </p:cNvSpPr>
            <p:nvPr userDrawn="1"/>
          </p:nvSpPr>
          <p:spPr bwMode="auto">
            <a:xfrm>
              <a:off x="1492251" y="1135063"/>
              <a:ext cx="23813" cy="23813"/>
            </a:xfrm>
            <a:custGeom>
              <a:avLst/>
              <a:gdLst>
                <a:gd name="T0" fmla="*/ 0 w 127"/>
                <a:gd name="T1" fmla="*/ 64 h 127"/>
                <a:gd name="T2" fmla="*/ 1 w 127"/>
                <a:gd name="T3" fmla="*/ 50 h 127"/>
                <a:gd name="T4" fmla="*/ 6 w 127"/>
                <a:gd name="T5" fmla="*/ 39 h 127"/>
                <a:gd name="T6" fmla="*/ 11 w 127"/>
                <a:gd name="T7" fmla="*/ 28 h 127"/>
                <a:gd name="T8" fmla="*/ 19 w 127"/>
                <a:gd name="T9" fmla="*/ 19 h 127"/>
                <a:gd name="T10" fmla="*/ 28 w 127"/>
                <a:gd name="T11" fmla="*/ 11 h 127"/>
                <a:gd name="T12" fmla="*/ 38 w 127"/>
                <a:gd name="T13" fmla="*/ 5 h 127"/>
                <a:gd name="T14" fmla="*/ 51 w 127"/>
                <a:gd name="T15" fmla="*/ 2 h 127"/>
                <a:gd name="T16" fmla="*/ 63 w 127"/>
                <a:gd name="T17" fmla="*/ 0 h 127"/>
                <a:gd name="T18" fmla="*/ 77 w 127"/>
                <a:gd name="T19" fmla="*/ 2 h 127"/>
                <a:gd name="T20" fmla="*/ 88 w 127"/>
                <a:gd name="T21" fmla="*/ 5 h 127"/>
                <a:gd name="T22" fmla="*/ 99 w 127"/>
                <a:gd name="T23" fmla="*/ 11 h 127"/>
                <a:gd name="T24" fmla="*/ 108 w 127"/>
                <a:gd name="T25" fmla="*/ 19 h 127"/>
                <a:gd name="T26" fmla="*/ 116 w 127"/>
                <a:gd name="T27" fmla="*/ 28 h 127"/>
                <a:gd name="T28" fmla="*/ 122 w 127"/>
                <a:gd name="T29" fmla="*/ 39 h 127"/>
                <a:gd name="T30" fmla="*/ 125 w 127"/>
                <a:gd name="T31" fmla="*/ 50 h 127"/>
                <a:gd name="T32" fmla="*/ 127 w 127"/>
                <a:gd name="T33" fmla="*/ 64 h 127"/>
                <a:gd name="T34" fmla="*/ 125 w 127"/>
                <a:gd name="T35" fmla="*/ 76 h 127"/>
                <a:gd name="T36" fmla="*/ 122 w 127"/>
                <a:gd name="T37" fmla="*/ 89 h 127"/>
                <a:gd name="T38" fmla="*/ 116 w 127"/>
                <a:gd name="T39" fmla="*/ 99 h 127"/>
                <a:gd name="T40" fmla="*/ 108 w 127"/>
                <a:gd name="T41" fmla="*/ 108 h 127"/>
                <a:gd name="T42" fmla="*/ 99 w 127"/>
                <a:gd name="T43" fmla="*/ 116 h 127"/>
                <a:gd name="T44" fmla="*/ 88 w 127"/>
                <a:gd name="T45" fmla="*/ 123 h 127"/>
                <a:gd name="T46" fmla="*/ 77 w 127"/>
                <a:gd name="T47" fmla="*/ 126 h 127"/>
                <a:gd name="T48" fmla="*/ 63 w 127"/>
                <a:gd name="T49" fmla="*/ 127 h 127"/>
                <a:gd name="T50" fmla="*/ 51 w 127"/>
                <a:gd name="T51" fmla="*/ 126 h 127"/>
                <a:gd name="T52" fmla="*/ 38 w 127"/>
                <a:gd name="T53" fmla="*/ 123 h 127"/>
                <a:gd name="T54" fmla="*/ 28 w 127"/>
                <a:gd name="T55" fmla="*/ 116 h 127"/>
                <a:gd name="T56" fmla="*/ 19 w 127"/>
                <a:gd name="T57" fmla="*/ 108 h 127"/>
                <a:gd name="T58" fmla="*/ 11 w 127"/>
                <a:gd name="T59" fmla="*/ 99 h 127"/>
                <a:gd name="T60" fmla="*/ 6 w 127"/>
                <a:gd name="T61" fmla="*/ 89 h 127"/>
                <a:gd name="T62" fmla="*/ 1 w 127"/>
                <a:gd name="T63" fmla="*/ 76 h 127"/>
                <a:gd name="T64" fmla="*/ 0 w 127"/>
                <a:gd name="T65" fmla="*/ 6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7" h="127">
                  <a:moveTo>
                    <a:pt x="0" y="64"/>
                  </a:moveTo>
                  <a:lnTo>
                    <a:pt x="1" y="50"/>
                  </a:lnTo>
                  <a:lnTo>
                    <a:pt x="6" y="39"/>
                  </a:lnTo>
                  <a:lnTo>
                    <a:pt x="11" y="28"/>
                  </a:lnTo>
                  <a:lnTo>
                    <a:pt x="19" y="19"/>
                  </a:lnTo>
                  <a:lnTo>
                    <a:pt x="28" y="11"/>
                  </a:lnTo>
                  <a:lnTo>
                    <a:pt x="38" y="5"/>
                  </a:lnTo>
                  <a:lnTo>
                    <a:pt x="51" y="2"/>
                  </a:lnTo>
                  <a:lnTo>
                    <a:pt x="63" y="0"/>
                  </a:lnTo>
                  <a:lnTo>
                    <a:pt x="77" y="2"/>
                  </a:lnTo>
                  <a:lnTo>
                    <a:pt x="88" y="5"/>
                  </a:lnTo>
                  <a:lnTo>
                    <a:pt x="99" y="11"/>
                  </a:lnTo>
                  <a:lnTo>
                    <a:pt x="108" y="19"/>
                  </a:lnTo>
                  <a:lnTo>
                    <a:pt x="116" y="28"/>
                  </a:lnTo>
                  <a:lnTo>
                    <a:pt x="122" y="39"/>
                  </a:lnTo>
                  <a:lnTo>
                    <a:pt x="125" y="50"/>
                  </a:lnTo>
                  <a:lnTo>
                    <a:pt x="127" y="64"/>
                  </a:lnTo>
                  <a:lnTo>
                    <a:pt x="125" y="76"/>
                  </a:lnTo>
                  <a:lnTo>
                    <a:pt x="122" y="89"/>
                  </a:lnTo>
                  <a:lnTo>
                    <a:pt x="116" y="99"/>
                  </a:lnTo>
                  <a:lnTo>
                    <a:pt x="108" y="108"/>
                  </a:lnTo>
                  <a:lnTo>
                    <a:pt x="99" y="116"/>
                  </a:lnTo>
                  <a:lnTo>
                    <a:pt x="88" y="123"/>
                  </a:lnTo>
                  <a:lnTo>
                    <a:pt x="77" y="126"/>
                  </a:lnTo>
                  <a:lnTo>
                    <a:pt x="63" y="127"/>
                  </a:lnTo>
                  <a:lnTo>
                    <a:pt x="51" y="126"/>
                  </a:lnTo>
                  <a:lnTo>
                    <a:pt x="38" y="123"/>
                  </a:lnTo>
                  <a:lnTo>
                    <a:pt x="28" y="116"/>
                  </a:lnTo>
                  <a:lnTo>
                    <a:pt x="19" y="108"/>
                  </a:lnTo>
                  <a:lnTo>
                    <a:pt x="11" y="99"/>
                  </a:lnTo>
                  <a:lnTo>
                    <a:pt x="6" y="89"/>
                  </a:lnTo>
                  <a:lnTo>
                    <a:pt x="1" y="76"/>
                  </a:lnTo>
                  <a:lnTo>
                    <a:pt x="0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2" name="Freeform 24"/>
            <p:cNvSpPr>
              <a:spLocks/>
            </p:cNvSpPr>
            <p:nvPr userDrawn="1"/>
          </p:nvSpPr>
          <p:spPr bwMode="auto">
            <a:xfrm>
              <a:off x="1512888" y="1079501"/>
              <a:ext cx="0" cy="0"/>
            </a:xfrm>
            <a:custGeom>
              <a:avLst/>
              <a:gdLst>
                <a:gd name="T0" fmla="*/ 0 w 2"/>
                <a:gd name="T1" fmla="*/ 1 w 2"/>
                <a:gd name="T2" fmla="*/ 2 w 2"/>
                <a:gd name="T3" fmla="*/ 1 w 2"/>
                <a:gd name="T4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3" name="Freeform 25"/>
            <p:cNvSpPr>
              <a:spLocks/>
            </p:cNvSpPr>
            <p:nvPr userDrawn="1"/>
          </p:nvSpPr>
          <p:spPr bwMode="auto">
            <a:xfrm>
              <a:off x="1436688" y="987426"/>
              <a:ext cx="85725" cy="90488"/>
            </a:xfrm>
            <a:custGeom>
              <a:avLst/>
              <a:gdLst>
                <a:gd name="T0" fmla="*/ 0 w 480"/>
                <a:gd name="T1" fmla="*/ 127 h 513"/>
                <a:gd name="T2" fmla="*/ 25 w 480"/>
                <a:gd name="T3" fmla="*/ 75 h 513"/>
                <a:gd name="T4" fmla="*/ 45 w 480"/>
                <a:gd name="T5" fmla="*/ 31 h 513"/>
                <a:gd name="T6" fmla="*/ 58 w 480"/>
                <a:gd name="T7" fmla="*/ 0 h 513"/>
                <a:gd name="T8" fmla="*/ 156 w 480"/>
                <a:gd name="T9" fmla="*/ 96 h 513"/>
                <a:gd name="T10" fmla="*/ 298 w 480"/>
                <a:gd name="T11" fmla="*/ 240 h 513"/>
                <a:gd name="T12" fmla="*/ 480 w 480"/>
                <a:gd name="T13" fmla="*/ 426 h 513"/>
                <a:gd name="T14" fmla="*/ 429 w 480"/>
                <a:gd name="T15" fmla="*/ 513 h 513"/>
                <a:gd name="T16" fmla="*/ 77 w 480"/>
                <a:gd name="T17" fmla="*/ 140 h 513"/>
                <a:gd name="T18" fmla="*/ 40 w 480"/>
                <a:gd name="T19" fmla="*/ 172 h 513"/>
                <a:gd name="T20" fmla="*/ 0 w 480"/>
                <a:gd name="T21" fmla="*/ 127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0" h="513">
                  <a:moveTo>
                    <a:pt x="0" y="127"/>
                  </a:moveTo>
                  <a:lnTo>
                    <a:pt x="25" y="75"/>
                  </a:lnTo>
                  <a:lnTo>
                    <a:pt x="45" y="31"/>
                  </a:lnTo>
                  <a:lnTo>
                    <a:pt x="58" y="0"/>
                  </a:lnTo>
                  <a:lnTo>
                    <a:pt x="156" y="96"/>
                  </a:lnTo>
                  <a:lnTo>
                    <a:pt x="298" y="240"/>
                  </a:lnTo>
                  <a:lnTo>
                    <a:pt x="480" y="426"/>
                  </a:lnTo>
                  <a:lnTo>
                    <a:pt x="429" y="513"/>
                  </a:lnTo>
                  <a:lnTo>
                    <a:pt x="77" y="140"/>
                  </a:lnTo>
                  <a:lnTo>
                    <a:pt x="40" y="172"/>
                  </a:lnTo>
                  <a:lnTo>
                    <a:pt x="0" y="1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4" name="Freeform 26"/>
            <p:cNvSpPr>
              <a:spLocks noEditPoints="1"/>
            </p:cNvSpPr>
            <p:nvPr userDrawn="1"/>
          </p:nvSpPr>
          <p:spPr bwMode="auto">
            <a:xfrm>
              <a:off x="658813" y="350838"/>
              <a:ext cx="514350" cy="711200"/>
            </a:xfrm>
            <a:custGeom>
              <a:avLst/>
              <a:gdLst>
                <a:gd name="T0" fmla="*/ 1483 w 2909"/>
                <a:gd name="T1" fmla="*/ 2458 h 4026"/>
                <a:gd name="T2" fmla="*/ 1483 w 2909"/>
                <a:gd name="T3" fmla="*/ 4026 h 4026"/>
                <a:gd name="T4" fmla="*/ 1427 w 2909"/>
                <a:gd name="T5" fmla="*/ 4026 h 4026"/>
                <a:gd name="T6" fmla="*/ 1427 w 2909"/>
                <a:gd name="T7" fmla="*/ 2458 h 4026"/>
                <a:gd name="T8" fmla="*/ 1455 w 2909"/>
                <a:gd name="T9" fmla="*/ 2459 h 4026"/>
                <a:gd name="T10" fmla="*/ 1483 w 2909"/>
                <a:gd name="T11" fmla="*/ 2458 h 4026"/>
                <a:gd name="T12" fmla="*/ 1748 w 2909"/>
                <a:gd name="T13" fmla="*/ 2320 h 4026"/>
                <a:gd name="T14" fmla="*/ 2845 w 2909"/>
                <a:gd name="T15" fmla="*/ 3417 h 4026"/>
                <a:gd name="T16" fmla="*/ 2805 w 2909"/>
                <a:gd name="T17" fmla="*/ 3458 h 4026"/>
                <a:gd name="T18" fmla="*/ 1708 w 2909"/>
                <a:gd name="T19" fmla="*/ 2361 h 4026"/>
                <a:gd name="T20" fmla="*/ 1728 w 2909"/>
                <a:gd name="T21" fmla="*/ 2342 h 4026"/>
                <a:gd name="T22" fmla="*/ 1748 w 2909"/>
                <a:gd name="T23" fmla="*/ 2320 h 4026"/>
                <a:gd name="T24" fmla="*/ 1698 w 2909"/>
                <a:gd name="T25" fmla="*/ 1785 h 4026"/>
                <a:gd name="T26" fmla="*/ 2869 w 2909"/>
                <a:gd name="T27" fmla="*/ 615 h 4026"/>
                <a:gd name="T28" fmla="*/ 2909 w 2909"/>
                <a:gd name="T29" fmla="*/ 655 h 4026"/>
                <a:gd name="T30" fmla="*/ 1740 w 2909"/>
                <a:gd name="T31" fmla="*/ 1826 h 4026"/>
                <a:gd name="T32" fmla="*/ 1720 w 2909"/>
                <a:gd name="T33" fmla="*/ 1805 h 4026"/>
                <a:gd name="T34" fmla="*/ 1698 w 2909"/>
                <a:gd name="T35" fmla="*/ 1785 h 4026"/>
                <a:gd name="T36" fmla="*/ 1427 w 2909"/>
                <a:gd name="T37" fmla="*/ 1698 h 4026"/>
                <a:gd name="T38" fmla="*/ 1427 w 2909"/>
                <a:gd name="T39" fmla="*/ 0 h 4026"/>
                <a:gd name="T40" fmla="*/ 1483 w 2909"/>
                <a:gd name="T41" fmla="*/ 0 h 4026"/>
                <a:gd name="T42" fmla="*/ 1483 w 2909"/>
                <a:gd name="T43" fmla="*/ 1698 h 4026"/>
                <a:gd name="T44" fmla="*/ 1455 w 2909"/>
                <a:gd name="T45" fmla="*/ 1696 h 4026"/>
                <a:gd name="T46" fmla="*/ 1427 w 2909"/>
                <a:gd name="T47" fmla="*/ 1698 h 4026"/>
                <a:gd name="T48" fmla="*/ 1170 w 2909"/>
                <a:gd name="T49" fmla="*/ 1825 h 4026"/>
                <a:gd name="T50" fmla="*/ 0 w 2909"/>
                <a:gd name="T51" fmla="*/ 653 h 4026"/>
                <a:gd name="T52" fmla="*/ 41 w 2909"/>
                <a:gd name="T53" fmla="*/ 613 h 4026"/>
                <a:gd name="T54" fmla="*/ 1212 w 2909"/>
                <a:gd name="T55" fmla="*/ 1784 h 4026"/>
                <a:gd name="T56" fmla="*/ 1191 w 2909"/>
                <a:gd name="T57" fmla="*/ 1804 h 4026"/>
                <a:gd name="T58" fmla="*/ 1170 w 2909"/>
                <a:gd name="T59" fmla="*/ 1825 h 4026"/>
                <a:gd name="T60" fmla="*/ 67 w 2909"/>
                <a:gd name="T61" fmla="*/ 3417 h 4026"/>
                <a:gd name="T62" fmla="*/ 1163 w 2909"/>
                <a:gd name="T63" fmla="*/ 2321 h 4026"/>
                <a:gd name="T64" fmla="*/ 1182 w 2909"/>
                <a:gd name="T65" fmla="*/ 2343 h 4026"/>
                <a:gd name="T66" fmla="*/ 1202 w 2909"/>
                <a:gd name="T67" fmla="*/ 2362 h 4026"/>
                <a:gd name="T68" fmla="*/ 107 w 2909"/>
                <a:gd name="T69" fmla="*/ 3457 h 4026"/>
                <a:gd name="T70" fmla="*/ 67 w 2909"/>
                <a:gd name="T71" fmla="*/ 3417 h 4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09" h="4026">
                  <a:moveTo>
                    <a:pt x="1483" y="2458"/>
                  </a:moveTo>
                  <a:lnTo>
                    <a:pt x="1483" y="4026"/>
                  </a:lnTo>
                  <a:lnTo>
                    <a:pt x="1427" y="4026"/>
                  </a:lnTo>
                  <a:lnTo>
                    <a:pt x="1427" y="2458"/>
                  </a:lnTo>
                  <a:lnTo>
                    <a:pt x="1455" y="2459"/>
                  </a:lnTo>
                  <a:lnTo>
                    <a:pt x="1483" y="2458"/>
                  </a:lnTo>
                  <a:close/>
                  <a:moveTo>
                    <a:pt x="1748" y="2320"/>
                  </a:moveTo>
                  <a:lnTo>
                    <a:pt x="2845" y="3417"/>
                  </a:lnTo>
                  <a:lnTo>
                    <a:pt x="2805" y="3458"/>
                  </a:lnTo>
                  <a:lnTo>
                    <a:pt x="1708" y="2361"/>
                  </a:lnTo>
                  <a:lnTo>
                    <a:pt x="1728" y="2342"/>
                  </a:lnTo>
                  <a:lnTo>
                    <a:pt x="1748" y="2320"/>
                  </a:lnTo>
                  <a:close/>
                  <a:moveTo>
                    <a:pt x="1698" y="1785"/>
                  </a:moveTo>
                  <a:lnTo>
                    <a:pt x="2869" y="615"/>
                  </a:lnTo>
                  <a:lnTo>
                    <a:pt x="2909" y="655"/>
                  </a:lnTo>
                  <a:lnTo>
                    <a:pt x="1740" y="1826"/>
                  </a:lnTo>
                  <a:lnTo>
                    <a:pt x="1720" y="1805"/>
                  </a:lnTo>
                  <a:lnTo>
                    <a:pt x="1698" y="1785"/>
                  </a:lnTo>
                  <a:close/>
                  <a:moveTo>
                    <a:pt x="1427" y="1698"/>
                  </a:moveTo>
                  <a:lnTo>
                    <a:pt x="1427" y="0"/>
                  </a:lnTo>
                  <a:lnTo>
                    <a:pt x="1483" y="0"/>
                  </a:lnTo>
                  <a:lnTo>
                    <a:pt x="1483" y="1698"/>
                  </a:lnTo>
                  <a:lnTo>
                    <a:pt x="1455" y="1696"/>
                  </a:lnTo>
                  <a:lnTo>
                    <a:pt x="1427" y="1698"/>
                  </a:lnTo>
                  <a:close/>
                  <a:moveTo>
                    <a:pt x="1170" y="1825"/>
                  </a:moveTo>
                  <a:lnTo>
                    <a:pt x="0" y="653"/>
                  </a:lnTo>
                  <a:lnTo>
                    <a:pt x="41" y="613"/>
                  </a:lnTo>
                  <a:lnTo>
                    <a:pt x="1212" y="1784"/>
                  </a:lnTo>
                  <a:lnTo>
                    <a:pt x="1191" y="1804"/>
                  </a:lnTo>
                  <a:lnTo>
                    <a:pt x="1170" y="1825"/>
                  </a:lnTo>
                  <a:close/>
                  <a:moveTo>
                    <a:pt x="67" y="3417"/>
                  </a:moveTo>
                  <a:lnTo>
                    <a:pt x="1163" y="2321"/>
                  </a:lnTo>
                  <a:lnTo>
                    <a:pt x="1182" y="2343"/>
                  </a:lnTo>
                  <a:lnTo>
                    <a:pt x="1202" y="2362"/>
                  </a:lnTo>
                  <a:lnTo>
                    <a:pt x="107" y="3457"/>
                  </a:lnTo>
                  <a:lnTo>
                    <a:pt x="67" y="3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5" name="Freeform 27"/>
            <p:cNvSpPr>
              <a:spLocks/>
            </p:cNvSpPr>
            <p:nvPr userDrawn="1"/>
          </p:nvSpPr>
          <p:spPr bwMode="auto">
            <a:xfrm>
              <a:off x="915988" y="646113"/>
              <a:ext cx="71438" cy="71438"/>
            </a:xfrm>
            <a:custGeom>
              <a:avLst/>
              <a:gdLst>
                <a:gd name="T0" fmla="*/ 408 w 408"/>
                <a:gd name="T1" fmla="*/ 410 h 410"/>
                <a:gd name="T2" fmla="*/ 408 w 408"/>
                <a:gd name="T3" fmla="*/ 410 h 410"/>
                <a:gd name="T4" fmla="*/ 406 w 408"/>
                <a:gd name="T5" fmla="*/ 368 h 410"/>
                <a:gd name="T6" fmla="*/ 400 w 408"/>
                <a:gd name="T7" fmla="*/ 328 h 410"/>
                <a:gd name="T8" fmla="*/ 391 w 408"/>
                <a:gd name="T9" fmla="*/ 288 h 410"/>
                <a:gd name="T10" fmla="*/ 376 w 408"/>
                <a:gd name="T11" fmla="*/ 251 h 410"/>
                <a:gd name="T12" fmla="*/ 360 w 408"/>
                <a:gd name="T13" fmla="*/ 215 h 410"/>
                <a:gd name="T14" fmla="*/ 338 w 408"/>
                <a:gd name="T15" fmla="*/ 181 h 410"/>
                <a:gd name="T16" fmla="*/ 315 w 408"/>
                <a:gd name="T17" fmla="*/ 149 h 410"/>
                <a:gd name="T18" fmla="*/ 289 w 408"/>
                <a:gd name="T19" fmla="*/ 120 h 410"/>
                <a:gd name="T20" fmla="*/ 260 w 408"/>
                <a:gd name="T21" fmla="*/ 95 h 410"/>
                <a:gd name="T22" fmla="*/ 229 w 408"/>
                <a:gd name="T23" fmla="*/ 71 h 410"/>
                <a:gd name="T24" fmla="*/ 195 w 408"/>
                <a:gd name="T25" fmla="*/ 50 h 410"/>
                <a:gd name="T26" fmla="*/ 159 w 408"/>
                <a:gd name="T27" fmla="*/ 32 h 410"/>
                <a:gd name="T28" fmla="*/ 121 w 408"/>
                <a:gd name="T29" fmla="*/ 18 h 410"/>
                <a:gd name="T30" fmla="*/ 83 w 408"/>
                <a:gd name="T31" fmla="*/ 9 h 410"/>
                <a:gd name="T32" fmla="*/ 42 w 408"/>
                <a:gd name="T33" fmla="*/ 2 h 410"/>
                <a:gd name="T34" fmla="*/ 0 w 408"/>
                <a:gd name="T35" fmla="*/ 0 h 410"/>
                <a:gd name="T36" fmla="*/ 0 w 408"/>
                <a:gd name="T37" fmla="*/ 58 h 410"/>
                <a:gd name="T38" fmla="*/ 36 w 408"/>
                <a:gd name="T39" fmla="*/ 60 h 410"/>
                <a:gd name="T40" fmla="*/ 71 w 408"/>
                <a:gd name="T41" fmla="*/ 65 h 410"/>
                <a:gd name="T42" fmla="*/ 104 w 408"/>
                <a:gd name="T43" fmla="*/ 74 h 410"/>
                <a:gd name="T44" fmla="*/ 136 w 408"/>
                <a:gd name="T45" fmla="*/ 85 h 410"/>
                <a:gd name="T46" fmla="*/ 166 w 408"/>
                <a:gd name="T47" fmla="*/ 100 h 410"/>
                <a:gd name="T48" fmla="*/ 196 w 408"/>
                <a:gd name="T49" fmla="*/ 118 h 410"/>
                <a:gd name="T50" fmla="*/ 223 w 408"/>
                <a:gd name="T51" fmla="*/ 138 h 410"/>
                <a:gd name="T52" fmla="*/ 248 w 408"/>
                <a:gd name="T53" fmla="*/ 162 h 410"/>
                <a:gd name="T54" fmla="*/ 270 w 408"/>
                <a:gd name="T55" fmla="*/ 186 h 410"/>
                <a:gd name="T56" fmla="*/ 291 w 408"/>
                <a:gd name="T57" fmla="*/ 214 h 410"/>
                <a:gd name="T58" fmla="*/ 308 w 408"/>
                <a:gd name="T59" fmla="*/ 242 h 410"/>
                <a:gd name="T60" fmla="*/ 323 w 408"/>
                <a:gd name="T61" fmla="*/ 274 h 410"/>
                <a:gd name="T62" fmla="*/ 335 w 408"/>
                <a:gd name="T63" fmla="*/ 305 h 410"/>
                <a:gd name="T64" fmla="*/ 344 w 408"/>
                <a:gd name="T65" fmla="*/ 339 h 410"/>
                <a:gd name="T66" fmla="*/ 348 w 408"/>
                <a:gd name="T67" fmla="*/ 374 h 410"/>
                <a:gd name="T68" fmla="*/ 350 w 408"/>
                <a:gd name="T69" fmla="*/ 410 h 410"/>
                <a:gd name="T70" fmla="*/ 350 w 408"/>
                <a:gd name="T71" fmla="*/ 410 h 410"/>
                <a:gd name="T72" fmla="*/ 408 w 408"/>
                <a:gd name="T73" fmla="*/ 41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08" h="410">
                  <a:moveTo>
                    <a:pt x="408" y="410"/>
                  </a:moveTo>
                  <a:lnTo>
                    <a:pt x="408" y="410"/>
                  </a:lnTo>
                  <a:lnTo>
                    <a:pt x="406" y="368"/>
                  </a:lnTo>
                  <a:lnTo>
                    <a:pt x="400" y="328"/>
                  </a:lnTo>
                  <a:lnTo>
                    <a:pt x="391" y="288"/>
                  </a:lnTo>
                  <a:lnTo>
                    <a:pt x="376" y="251"/>
                  </a:lnTo>
                  <a:lnTo>
                    <a:pt x="360" y="215"/>
                  </a:lnTo>
                  <a:lnTo>
                    <a:pt x="338" y="181"/>
                  </a:lnTo>
                  <a:lnTo>
                    <a:pt x="315" y="149"/>
                  </a:lnTo>
                  <a:lnTo>
                    <a:pt x="289" y="120"/>
                  </a:lnTo>
                  <a:lnTo>
                    <a:pt x="260" y="95"/>
                  </a:lnTo>
                  <a:lnTo>
                    <a:pt x="229" y="71"/>
                  </a:lnTo>
                  <a:lnTo>
                    <a:pt x="195" y="50"/>
                  </a:lnTo>
                  <a:lnTo>
                    <a:pt x="159" y="32"/>
                  </a:lnTo>
                  <a:lnTo>
                    <a:pt x="121" y="18"/>
                  </a:lnTo>
                  <a:lnTo>
                    <a:pt x="83" y="9"/>
                  </a:lnTo>
                  <a:lnTo>
                    <a:pt x="42" y="2"/>
                  </a:lnTo>
                  <a:lnTo>
                    <a:pt x="0" y="0"/>
                  </a:lnTo>
                  <a:lnTo>
                    <a:pt x="0" y="58"/>
                  </a:lnTo>
                  <a:lnTo>
                    <a:pt x="36" y="60"/>
                  </a:lnTo>
                  <a:lnTo>
                    <a:pt x="71" y="65"/>
                  </a:lnTo>
                  <a:lnTo>
                    <a:pt x="104" y="74"/>
                  </a:lnTo>
                  <a:lnTo>
                    <a:pt x="136" y="85"/>
                  </a:lnTo>
                  <a:lnTo>
                    <a:pt x="166" y="100"/>
                  </a:lnTo>
                  <a:lnTo>
                    <a:pt x="196" y="118"/>
                  </a:lnTo>
                  <a:lnTo>
                    <a:pt x="223" y="138"/>
                  </a:lnTo>
                  <a:lnTo>
                    <a:pt x="248" y="162"/>
                  </a:lnTo>
                  <a:lnTo>
                    <a:pt x="270" y="186"/>
                  </a:lnTo>
                  <a:lnTo>
                    <a:pt x="291" y="214"/>
                  </a:lnTo>
                  <a:lnTo>
                    <a:pt x="308" y="242"/>
                  </a:lnTo>
                  <a:lnTo>
                    <a:pt x="323" y="274"/>
                  </a:lnTo>
                  <a:lnTo>
                    <a:pt x="335" y="305"/>
                  </a:lnTo>
                  <a:lnTo>
                    <a:pt x="344" y="339"/>
                  </a:lnTo>
                  <a:lnTo>
                    <a:pt x="348" y="374"/>
                  </a:lnTo>
                  <a:lnTo>
                    <a:pt x="350" y="410"/>
                  </a:lnTo>
                  <a:lnTo>
                    <a:pt x="350" y="410"/>
                  </a:lnTo>
                  <a:lnTo>
                    <a:pt x="408" y="4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6" name="Freeform 28"/>
            <p:cNvSpPr>
              <a:spLocks/>
            </p:cNvSpPr>
            <p:nvPr userDrawn="1"/>
          </p:nvSpPr>
          <p:spPr bwMode="auto">
            <a:xfrm>
              <a:off x="915988" y="717551"/>
              <a:ext cx="71438" cy="73025"/>
            </a:xfrm>
            <a:custGeom>
              <a:avLst/>
              <a:gdLst>
                <a:gd name="T0" fmla="*/ 0 w 408"/>
                <a:gd name="T1" fmla="*/ 411 h 411"/>
                <a:gd name="T2" fmla="*/ 0 w 408"/>
                <a:gd name="T3" fmla="*/ 411 h 411"/>
                <a:gd name="T4" fmla="*/ 42 w 408"/>
                <a:gd name="T5" fmla="*/ 409 h 411"/>
                <a:gd name="T6" fmla="*/ 83 w 408"/>
                <a:gd name="T7" fmla="*/ 402 h 411"/>
                <a:gd name="T8" fmla="*/ 121 w 408"/>
                <a:gd name="T9" fmla="*/ 392 h 411"/>
                <a:gd name="T10" fmla="*/ 159 w 408"/>
                <a:gd name="T11" fmla="*/ 379 h 411"/>
                <a:gd name="T12" fmla="*/ 195 w 408"/>
                <a:gd name="T13" fmla="*/ 360 h 411"/>
                <a:gd name="T14" fmla="*/ 229 w 408"/>
                <a:gd name="T15" fmla="*/ 340 h 411"/>
                <a:gd name="T16" fmla="*/ 260 w 408"/>
                <a:gd name="T17" fmla="*/ 316 h 411"/>
                <a:gd name="T18" fmla="*/ 289 w 408"/>
                <a:gd name="T19" fmla="*/ 290 h 411"/>
                <a:gd name="T20" fmla="*/ 315 w 408"/>
                <a:gd name="T21" fmla="*/ 261 h 411"/>
                <a:gd name="T22" fmla="*/ 338 w 408"/>
                <a:gd name="T23" fmla="*/ 229 h 411"/>
                <a:gd name="T24" fmla="*/ 360 w 408"/>
                <a:gd name="T25" fmla="*/ 195 h 411"/>
                <a:gd name="T26" fmla="*/ 376 w 408"/>
                <a:gd name="T27" fmla="*/ 160 h 411"/>
                <a:gd name="T28" fmla="*/ 391 w 408"/>
                <a:gd name="T29" fmla="*/ 121 h 411"/>
                <a:gd name="T30" fmla="*/ 400 w 408"/>
                <a:gd name="T31" fmla="*/ 82 h 411"/>
                <a:gd name="T32" fmla="*/ 406 w 408"/>
                <a:gd name="T33" fmla="*/ 42 h 411"/>
                <a:gd name="T34" fmla="*/ 408 w 408"/>
                <a:gd name="T35" fmla="*/ 0 h 411"/>
                <a:gd name="T36" fmla="*/ 350 w 408"/>
                <a:gd name="T37" fmla="*/ 0 h 411"/>
                <a:gd name="T38" fmla="*/ 348 w 408"/>
                <a:gd name="T39" fmla="*/ 36 h 411"/>
                <a:gd name="T40" fmla="*/ 344 w 408"/>
                <a:gd name="T41" fmla="*/ 72 h 411"/>
                <a:gd name="T42" fmla="*/ 335 w 408"/>
                <a:gd name="T43" fmla="*/ 105 h 411"/>
                <a:gd name="T44" fmla="*/ 323 w 408"/>
                <a:gd name="T45" fmla="*/ 137 h 411"/>
                <a:gd name="T46" fmla="*/ 308 w 408"/>
                <a:gd name="T47" fmla="*/ 168 h 411"/>
                <a:gd name="T48" fmla="*/ 291 w 408"/>
                <a:gd name="T49" fmla="*/ 198 h 411"/>
                <a:gd name="T50" fmla="*/ 270 w 408"/>
                <a:gd name="T51" fmla="*/ 224 h 411"/>
                <a:gd name="T52" fmla="*/ 248 w 408"/>
                <a:gd name="T53" fmla="*/ 249 h 411"/>
                <a:gd name="T54" fmla="*/ 223 w 408"/>
                <a:gd name="T55" fmla="*/ 273 h 411"/>
                <a:gd name="T56" fmla="*/ 196 w 408"/>
                <a:gd name="T57" fmla="*/ 292 h 411"/>
                <a:gd name="T58" fmla="*/ 166 w 408"/>
                <a:gd name="T59" fmla="*/ 311 h 411"/>
                <a:gd name="T60" fmla="*/ 136 w 408"/>
                <a:gd name="T61" fmla="*/ 325 h 411"/>
                <a:gd name="T62" fmla="*/ 104 w 408"/>
                <a:gd name="T63" fmla="*/ 337 h 411"/>
                <a:gd name="T64" fmla="*/ 71 w 408"/>
                <a:gd name="T65" fmla="*/ 346 h 411"/>
                <a:gd name="T66" fmla="*/ 36 w 408"/>
                <a:gd name="T67" fmla="*/ 351 h 411"/>
                <a:gd name="T68" fmla="*/ 0 w 408"/>
                <a:gd name="T69" fmla="*/ 353 h 411"/>
                <a:gd name="T70" fmla="*/ 0 w 408"/>
                <a:gd name="T71" fmla="*/ 353 h 411"/>
                <a:gd name="T72" fmla="*/ 0 w 408"/>
                <a:gd name="T73" fmla="*/ 411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08" h="411">
                  <a:moveTo>
                    <a:pt x="0" y="411"/>
                  </a:moveTo>
                  <a:lnTo>
                    <a:pt x="0" y="411"/>
                  </a:lnTo>
                  <a:lnTo>
                    <a:pt x="42" y="409"/>
                  </a:lnTo>
                  <a:lnTo>
                    <a:pt x="83" y="402"/>
                  </a:lnTo>
                  <a:lnTo>
                    <a:pt x="121" y="392"/>
                  </a:lnTo>
                  <a:lnTo>
                    <a:pt x="159" y="379"/>
                  </a:lnTo>
                  <a:lnTo>
                    <a:pt x="195" y="360"/>
                  </a:lnTo>
                  <a:lnTo>
                    <a:pt x="229" y="340"/>
                  </a:lnTo>
                  <a:lnTo>
                    <a:pt x="260" y="316"/>
                  </a:lnTo>
                  <a:lnTo>
                    <a:pt x="289" y="290"/>
                  </a:lnTo>
                  <a:lnTo>
                    <a:pt x="315" y="261"/>
                  </a:lnTo>
                  <a:lnTo>
                    <a:pt x="338" y="229"/>
                  </a:lnTo>
                  <a:lnTo>
                    <a:pt x="360" y="195"/>
                  </a:lnTo>
                  <a:lnTo>
                    <a:pt x="376" y="160"/>
                  </a:lnTo>
                  <a:lnTo>
                    <a:pt x="391" y="121"/>
                  </a:lnTo>
                  <a:lnTo>
                    <a:pt x="400" y="82"/>
                  </a:lnTo>
                  <a:lnTo>
                    <a:pt x="406" y="42"/>
                  </a:lnTo>
                  <a:lnTo>
                    <a:pt x="408" y="0"/>
                  </a:lnTo>
                  <a:lnTo>
                    <a:pt x="350" y="0"/>
                  </a:lnTo>
                  <a:lnTo>
                    <a:pt x="348" y="36"/>
                  </a:lnTo>
                  <a:lnTo>
                    <a:pt x="344" y="72"/>
                  </a:lnTo>
                  <a:lnTo>
                    <a:pt x="335" y="105"/>
                  </a:lnTo>
                  <a:lnTo>
                    <a:pt x="323" y="137"/>
                  </a:lnTo>
                  <a:lnTo>
                    <a:pt x="308" y="168"/>
                  </a:lnTo>
                  <a:lnTo>
                    <a:pt x="291" y="198"/>
                  </a:lnTo>
                  <a:lnTo>
                    <a:pt x="270" y="224"/>
                  </a:lnTo>
                  <a:lnTo>
                    <a:pt x="248" y="249"/>
                  </a:lnTo>
                  <a:lnTo>
                    <a:pt x="223" y="273"/>
                  </a:lnTo>
                  <a:lnTo>
                    <a:pt x="196" y="292"/>
                  </a:lnTo>
                  <a:lnTo>
                    <a:pt x="166" y="311"/>
                  </a:lnTo>
                  <a:lnTo>
                    <a:pt x="136" y="325"/>
                  </a:lnTo>
                  <a:lnTo>
                    <a:pt x="104" y="337"/>
                  </a:lnTo>
                  <a:lnTo>
                    <a:pt x="71" y="346"/>
                  </a:lnTo>
                  <a:lnTo>
                    <a:pt x="36" y="351"/>
                  </a:lnTo>
                  <a:lnTo>
                    <a:pt x="0" y="353"/>
                  </a:lnTo>
                  <a:lnTo>
                    <a:pt x="0" y="353"/>
                  </a:lnTo>
                  <a:lnTo>
                    <a:pt x="0" y="4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7" name="Freeform 29"/>
            <p:cNvSpPr>
              <a:spLocks/>
            </p:cNvSpPr>
            <p:nvPr userDrawn="1"/>
          </p:nvSpPr>
          <p:spPr bwMode="auto">
            <a:xfrm>
              <a:off x="844551" y="717551"/>
              <a:ext cx="71438" cy="73025"/>
            </a:xfrm>
            <a:custGeom>
              <a:avLst/>
              <a:gdLst>
                <a:gd name="T0" fmla="*/ 0 w 409"/>
                <a:gd name="T1" fmla="*/ 0 h 411"/>
                <a:gd name="T2" fmla="*/ 0 w 409"/>
                <a:gd name="T3" fmla="*/ 0 h 411"/>
                <a:gd name="T4" fmla="*/ 2 w 409"/>
                <a:gd name="T5" fmla="*/ 42 h 411"/>
                <a:gd name="T6" fmla="*/ 8 w 409"/>
                <a:gd name="T7" fmla="*/ 83 h 411"/>
                <a:gd name="T8" fmla="*/ 18 w 409"/>
                <a:gd name="T9" fmla="*/ 121 h 411"/>
                <a:gd name="T10" fmla="*/ 32 w 409"/>
                <a:gd name="T11" fmla="*/ 160 h 411"/>
                <a:gd name="T12" fmla="*/ 48 w 409"/>
                <a:gd name="T13" fmla="*/ 195 h 411"/>
                <a:gd name="T14" fmla="*/ 70 w 409"/>
                <a:gd name="T15" fmla="*/ 229 h 411"/>
                <a:gd name="T16" fmla="*/ 93 w 409"/>
                <a:gd name="T17" fmla="*/ 261 h 411"/>
                <a:gd name="T18" fmla="*/ 119 w 409"/>
                <a:gd name="T19" fmla="*/ 290 h 411"/>
                <a:gd name="T20" fmla="*/ 148 w 409"/>
                <a:gd name="T21" fmla="*/ 317 h 411"/>
                <a:gd name="T22" fmla="*/ 180 w 409"/>
                <a:gd name="T23" fmla="*/ 340 h 411"/>
                <a:gd name="T24" fmla="*/ 213 w 409"/>
                <a:gd name="T25" fmla="*/ 360 h 411"/>
                <a:gd name="T26" fmla="*/ 249 w 409"/>
                <a:gd name="T27" fmla="*/ 379 h 411"/>
                <a:gd name="T28" fmla="*/ 287 w 409"/>
                <a:gd name="T29" fmla="*/ 392 h 411"/>
                <a:gd name="T30" fmla="*/ 326 w 409"/>
                <a:gd name="T31" fmla="*/ 402 h 411"/>
                <a:gd name="T32" fmla="*/ 366 w 409"/>
                <a:gd name="T33" fmla="*/ 409 h 411"/>
                <a:gd name="T34" fmla="*/ 409 w 409"/>
                <a:gd name="T35" fmla="*/ 411 h 411"/>
                <a:gd name="T36" fmla="*/ 409 w 409"/>
                <a:gd name="T37" fmla="*/ 353 h 411"/>
                <a:gd name="T38" fmla="*/ 372 w 409"/>
                <a:gd name="T39" fmla="*/ 351 h 411"/>
                <a:gd name="T40" fmla="*/ 339 w 409"/>
                <a:gd name="T41" fmla="*/ 346 h 411"/>
                <a:gd name="T42" fmla="*/ 304 w 409"/>
                <a:gd name="T43" fmla="*/ 337 h 411"/>
                <a:gd name="T44" fmla="*/ 272 w 409"/>
                <a:gd name="T45" fmla="*/ 325 h 411"/>
                <a:gd name="T46" fmla="*/ 242 w 409"/>
                <a:gd name="T47" fmla="*/ 311 h 411"/>
                <a:gd name="T48" fmla="*/ 213 w 409"/>
                <a:gd name="T49" fmla="*/ 292 h 411"/>
                <a:gd name="T50" fmla="*/ 185 w 409"/>
                <a:gd name="T51" fmla="*/ 272 h 411"/>
                <a:gd name="T52" fmla="*/ 160 w 409"/>
                <a:gd name="T53" fmla="*/ 249 h 411"/>
                <a:gd name="T54" fmla="*/ 138 w 409"/>
                <a:gd name="T55" fmla="*/ 224 h 411"/>
                <a:gd name="T56" fmla="*/ 117 w 409"/>
                <a:gd name="T57" fmla="*/ 198 h 411"/>
                <a:gd name="T58" fmla="*/ 100 w 409"/>
                <a:gd name="T59" fmla="*/ 168 h 411"/>
                <a:gd name="T60" fmla="*/ 85 w 409"/>
                <a:gd name="T61" fmla="*/ 137 h 411"/>
                <a:gd name="T62" fmla="*/ 74 w 409"/>
                <a:gd name="T63" fmla="*/ 105 h 411"/>
                <a:gd name="T64" fmla="*/ 64 w 409"/>
                <a:gd name="T65" fmla="*/ 71 h 411"/>
                <a:gd name="T66" fmla="*/ 60 w 409"/>
                <a:gd name="T67" fmla="*/ 36 h 411"/>
                <a:gd name="T68" fmla="*/ 58 w 409"/>
                <a:gd name="T69" fmla="*/ 0 h 411"/>
                <a:gd name="T70" fmla="*/ 58 w 409"/>
                <a:gd name="T71" fmla="*/ 0 h 411"/>
                <a:gd name="T72" fmla="*/ 0 w 409"/>
                <a:gd name="T73" fmla="*/ 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09" h="411">
                  <a:moveTo>
                    <a:pt x="0" y="0"/>
                  </a:moveTo>
                  <a:lnTo>
                    <a:pt x="0" y="0"/>
                  </a:lnTo>
                  <a:lnTo>
                    <a:pt x="2" y="42"/>
                  </a:lnTo>
                  <a:lnTo>
                    <a:pt x="8" y="83"/>
                  </a:lnTo>
                  <a:lnTo>
                    <a:pt x="18" y="121"/>
                  </a:lnTo>
                  <a:lnTo>
                    <a:pt x="32" y="160"/>
                  </a:lnTo>
                  <a:lnTo>
                    <a:pt x="48" y="195"/>
                  </a:lnTo>
                  <a:lnTo>
                    <a:pt x="70" y="229"/>
                  </a:lnTo>
                  <a:lnTo>
                    <a:pt x="93" y="261"/>
                  </a:lnTo>
                  <a:lnTo>
                    <a:pt x="119" y="290"/>
                  </a:lnTo>
                  <a:lnTo>
                    <a:pt x="148" y="317"/>
                  </a:lnTo>
                  <a:lnTo>
                    <a:pt x="180" y="340"/>
                  </a:lnTo>
                  <a:lnTo>
                    <a:pt x="213" y="360"/>
                  </a:lnTo>
                  <a:lnTo>
                    <a:pt x="249" y="379"/>
                  </a:lnTo>
                  <a:lnTo>
                    <a:pt x="287" y="392"/>
                  </a:lnTo>
                  <a:lnTo>
                    <a:pt x="326" y="402"/>
                  </a:lnTo>
                  <a:lnTo>
                    <a:pt x="366" y="409"/>
                  </a:lnTo>
                  <a:lnTo>
                    <a:pt x="409" y="411"/>
                  </a:lnTo>
                  <a:lnTo>
                    <a:pt x="409" y="353"/>
                  </a:lnTo>
                  <a:lnTo>
                    <a:pt x="372" y="351"/>
                  </a:lnTo>
                  <a:lnTo>
                    <a:pt x="339" y="346"/>
                  </a:lnTo>
                  <a:lnTo>
                    <a:pt x="304" y="337"/>
                  </a:lnTo>
                  <a:lnTo>
                    <a:pt x="272" y="325"/>
                  </a:lnTo>
                  <a:lnTo>
                    <a:pt x="242" y="311"/>
                  </a:lnTo>
                  <a:lnTo>
                    <a:pt x="213" y="292"/>
                  </a:lnTo>
                  <a:lnTo>
                    <a:pt x="185" y="272"/>
                  </a:lnTo>
                  <a:lnTo>
                    <a:pt x="160" y="249"/>
                  </a:lnTo>
                  <a:lnTo>
                    <a:pt x="138" y="224"/>
                  </a:lnTo>
                  <a:lnTo>
                    <a:pt x="117" y="198"/>
                  </a:lnTo>
                  <a:lnTo>
                    <a:pt x="100" y="168"/>
                  </a:lnTo>
                  <a:lnTo>
                    <a:pt x="85" y="137"/>
                  </a:lnTo>
                  <a:lnTo>
                    <a:pt x="74" y="105"/>
                  </a:lnTo>
                  <a:lnTo>
                    <a:pt x="64" y="71"/>
                  </a:lnTo>
                  <a:lnTo>
                    <a:pt x="60" y="36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8" name="Freeform 30"/>
            <p:cNvSpPr>
              <a:spLocks/>
            </p:cNvSpPr>
            <p:nvPr userDrawn="1"/>
          </p:nvSpPr>
          <p:spPr bwMode="auto">
            <a:xfrm>
              <a:off x="844551" y="646113"/>
              <a:ext cx="71438" cy="71438"/>
            </a:xfrm>
            <a:custGeom>
              <a:avLst/>
              <a:gdLst>
                <a:gd name="T0" fmla="*/ 409 w 409"/>
                <a:gd name="T1" fmla="*/ 0 h 410"/>
                <a:gd name="T2" fmla="*/ 409 w 409"/>
                <a:gd name="T3" fmla="*/ 0 h 410"/>
                <a:gd name="T4" fmla="*/ 366 w 409"/>
                <a:gd name="T5" fmla="*/ 2 h 410"/>
                <a:gd name="T6" fmla="*/ 326 w 409"/>
                <a:gd name="T7" fmla="*/ 9 h 410"/>
                <a:gd name="T8" fmla="*/ 287 w 409"/>
                <a:gd name="T9" fmla="*/ 18 h 410"/>
                <a:gd name="T10" fmla="*/ 249 w 409"/>
                <a:gd name="T11" fmla="*/ 32 h 410"/>
                <a:gd name="T12" fmla="*/ 213 w 409"/>
                <a:gd name="T13" fmla="*/ 50 h 410"/>
                <a:gd name="T14" fmla="*/ 180 w 409"/>
                <a:gd name="T15" fmla="*/ 71 h 410"/>
                <a:gd name="T16" fmla="*/ 148 w 409"/>
                <a:gd name="T17" fmla="*/ 94 h 410"/>
                <a:gd name="T18" fmla="*/ 119 w 409"/>
                <a:gd name="T19" fmla="*/ 120 h 410"/>
                <a:gd name="T20" fmla="*/ 93 w 409"/>
                <a:gd name="T21" fmla="*/ 149 h 410"/>
                <a:gd name="T22" fmla="*/ 70 w 409"/>
                <a:gd name="T23" fmla="*/ 181 h 410"/>
                <a:gd name="T24" fmla="*/ 48 w 409"/>
                <a:gd name="T25" fmla="*/ 215 h 410"/>
                <a:gd name="T26" fmla="*/ 32 w 409"/>
                <a:gd name="T27" fmla="*/ 251 h 410"/>
                <a:gd name="T28" fmla="*/ 18 w 409"/>
                <a:gd name="T29" fmla="*/ 288 h 410"/>
                <a:gd name="T30" fmla="*/ 8 w 409"/>
                <a:gd name="T31" fmla="*/ 327 h 410"/>
                <a:gd name="T32" fmla="*/ 2 w 409"/>
                <a:gd name="T33" fmla="*/ 368 h 410"/>
                <a:gd name="T34" fmla="*/ 0 w 409"/>
                <a:gd name="T35" fmla="*/ 410 h 410"/>
                <a:gd name="T36" fmla="*/ 58 w 409"/>
                <a:gd name="T37" fmla="*/ 410 h 410"/>
                <a:gd name="T38" fmla="*/ 60 w 409"/>
                <a:gd name="T39" fmla="*/ 374 h 410"/>
                <a:gd name="T40" fmla="*/ 64 w 409"/>
                <a:gd name="T41" fmla="*/ 340 h 410"/>
                <a:gd name="T42" fmla="*/ 74 w 409"/>
                <a:gd name="T43" fmla="*/ 305 h 410"/>
                <a:gd name="T44" fmla="*/ 85 w 409"/>
                <a:gd name="T45" fmla="*/ 274 h 410"/>
                <a:gd name="T46" fmla="*/ 100 w 409"/>
                <a:gd name="T47" fmla="*/ 242 h 410"/>
                <a:gd name="T48" fmla="*/ 117 w 409"/>
                <a:gd name="T49" fmla="*/ 214 h 410"/>
                <a:gd name="T50" fmla="*/ 138 w 409"/>
                <a:gd name="T51" fmla="*/ 186 h 410"/>
                <a:gd name="T52" fmla="*/ 160 w 409"/>
                <a:gd name="T53" fmla="*/ 162 h 410"/>
                <a:gd name="T54" fmla="*/ 185 w 409"/>
                <a:gd name="T55" fmla="*/ 139 h 410"/>
                <a:gd name="T56" fmla="*/ 213 w 409"/>
                <a:gd name="T57" fmla="*/ 118 h 410"/>
                <a:gd name="T58" fmla="*/ 242 w 409"/>
                <a:gd name="T59" fmla="*/ 100 h 410"/>
                <a:gd name="T60" fmla="*/ 272 w 409"/>
                <a:gd name="T61" fmla="*/ 85 h 410"/>
                <a:gd name="T62" fmla="*/ 304 w 409"/>
                <a:gd name="T63" fmla="*/ 74 h 410"/>
                <a:gd name="T64" fmla="*/ 339 w 409"/>
                <a:gd name="T65" fmla="*/ 65 h 410"/>
                <a:gd name="T66" fmla="*/ 372 w 409"/>
                <a:gd name="T67" fmla="*/ 60 h 410"/>
                <a:gd name="T68" fmla="*/ 409 w 409"/>
                <a:gd name="T69" fmla="*/ 58 h 410"/>
                <a:gd name="T70" fmla="*/ 409 w 409"/>
                <a:gd name="T71" fmla="*/ 58 h 410"/>
                <a:gd name="T72" fmla="*/ 409 w 409"/>
                <a:gd name="T73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09" h="410">
                  <a:moveTo>
                    <a:pt x="409" y="0"/>
                  </a:moveTo>
                  <a:lnTo>
                    <a:pt x="409" y="0"/>
                  </a:lnTo>
                  <a:lnTo>
                    <a:pt x="366" y="2"/>
                  </a:lnTo>
                  <a:lnTo>
                    <a:pt x="326" y="9"/>
                  </a:lnTo>
                  <a:lnTo>
                    <a:pt x="287" y="18"/>
                  </a:lnTo>
                  <a:lnTo>
                    <a:pt x="249" y="32"/>
                  </a:lnTo>
                  <a:lnTo>
                    <a:pt x="213" y="50"/>
                  </a:lnTo>
                  <a:lnTo>
                    <a:pt x="180" y="71"/>
                  </a:lnTo>
                  <a:lnTo>
                    <a:pt x="148" y="94"/>
                  </a:lnTo>
                  <a:lnTo>
                    <a:pt x="119" y="120"/>
                  </a:lnTo>
                  <a:lnTo>
                    <a:pt x="93" y="149"/>
                  </a:lnTo>
                  <a:lnTo>
                    <a:pt x="70" y="181"/>
                  </a:lnTo>
                  <a:lnTo>
                    <a:pt x="48" y="215"/>
                  </a:lnTo>
                  <a:lnTo>
                    <a:pt x="32" y="251"/>
                  </a:lnTo>
                  <a:lnTo>
                    <a:pt x="18" y="288"/>
                  </a:lnTo>
                  <a:lnTo>
                    <a:pt x="8" y="327"/>
                  </a:lnTo>
                  <a:lnTo>
                    <a:pt x="2" y="368"/>
                  </a:lnTo>
                  <a:lnTo>
                    <a:pt x="0" y="410"/>
                  </a:lnTo>
                  <a:lnTo>
                    <a:pt x="58" y="410"/>
                  </a:lnTo>
                  <a:lnTo>
                    <a:pt x="60" y="374"/>
                  </a:lnTo>
                  <a:lnTo>
                    <a:pt x="64" y="340"/>
                  </a:lnTo>
                  <a:lnTo>
                    <a:pt x="74" y="305"/>
                  </a:lnTo>
                  <a:lnTo>
                    <a:pt x="85" y="274"/>
                  </a:lnTo>
                  <a:lnTo>
                    <a:pt x="100" y="242"/>
                  </a:lnTo>
                  <a:lnTo>
                    <a:pt x="117" y="214"/>
                  </a:lnTo>
                  <a:lnTo>
                    <a:pt x="138" y="186"/>
                  </a:lnTo>
                  <a:lnTo>
                    <a:pt x="160" y="162"/>
                  </a:lnTo>
                  <a:lnTo>
                    <a:pt x="185" y="139"/>
                  </a:lnTo>
                  <a:lnTo>
                    <a:pt x="213" y="118"/>
                  </a:lnTo>
                  <a:lnTo>
                    <a:pt x="242" y="100"/>
                  </a:lnTo>
                  <a:lnTo>
                    <a:pt x="272" y="85"/>
                  </a:lnTo>
                  <a:lnTo>
                    <a:pt x="304" y="74"/>
                  </a:lnTo>
                  <a:lnTo>
                    <a:pt x="339" y="65"/>
                  </a:lnTo>
                  <a:lnTo>
                    <a:pt x="372" y="60"/>
                  </a:lnTo>
                  <a:lnTo>
                    <a:pt x="409" y="58"/>
                  </a:lnTo>
                  <a:lnTo>
                    <a:pt x="409" y="58"/>
                  </a:lnTo>
                  <a:lnTo>
                    <a:pt x="40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9" name="Freeform 31"/>
            <p:cNvSpPr>
              <a:spLocks noEditPoints="1"/>
            </p:cNvSpPr>
            <p:nvPr userDrawn="1"/>
          </p:nvSpPr>
          <p:spPr bwMode="auto">
            <a:xfrm>
              <a:off x="768351" y="569913"/>
              <a:ext cx="295275" cy="295275"/>
            </a:xfrm>
            <a:custGeom>
              <a:avLst/>
              <a:gdLst>
                <a:gd name="T0" fmla="*/ 1661 w 1678"/>
                <a:gd name="T1" fmla="*/ 1008 h 1678"/>
                <a:gd name="T2" fmla="*/ 1595 w 1678"/>
                <a:gd name="T3" fmla="*/ 1202 h 1678"/>
                <a:gd name="T4" fmla="*/ 1487 w 1678"/>
                <a:gd name="T5" fmla="*/ 1372 h 1678"/>
                <a:gd name="T6" fmla="*/ 1341 w 1678"/>
                <a:gd name="T7" fmla="*/ 1511 h 1678"/>
                <a:gd name="T8" fmla="*/ 1166 w 1678"/>
                <a:gd name="T9" fmla="*/ 1612 h 1678"/>
                <a:gd name="T10" fmla="*/ 967 w 1678"/>
                <a:gd name="T11" fmla="*/ 1669 h 1678"/>
                <a:gd name="T12" fmla="*/ 753 w 1678"/>
                <a:gd name="T13" fmla="*/ 1674 h 1678"/>
                <a:gd name="T14" fmla="*/ 550 w 1678"/>
                <a:gd name="T15" fmla="*/ 1628 h 1678"/>
                <a:gd name="T16" fmla="*/ 369 w 1678"/>
                <a:gd name="T17" fmla="*/ 1535 h 1678"/>
                <a:gd name="T18" fmla="*/ 218 w 1678"/>
                <a:gd name="T19" fmla="*/ 1403 h 1678"/>
                <a:gd name="T20" fmla="*/ 101 w 1678"/>
                <a:gd name="T21" fmla="*/ 1239 h 1678"/>
                <a:gd name="T22" fmla="*/ 26 w 1678"/>
                <a:gd name="T23" fmla="*/ 1049 h 1678"/>
                <a:gd name="T24" fmla="*/ 0 w 1678"/>
                <a:gd name="T25" fmla="*/ 839 h 1678"/>
                <a:gd name="T26" fmla="*/ 26 w 1678"/>
                <a:gd name="T27" fmla="*/ 629 h 1678"/>
                <a:gd name="T28" fmla="*/ 101 w 1678"/>
                <a:gd name="T29" fmla="*/ 439 h 1678"/>
                <a:gd name="T30" fmla="*/ 218 w 1678"/>
                <a:gd name="T31" fmla="*/ 275 h 1678"/>
                <a:gd name="T32" fmla="*/ 369 w 1678"/>
                <a:gd name="T33" fmla="*/ 144 h 1678"/>
                <a:gd name="T34" fmla="*/ 550 w 1678"/>
                <a:gd name="T35" fmla="*/ 52 h 1678"/>
                <a:gd name="T36" fmla="*/ 753 w 1678"/>
                <a:gd name="T37" fmla="*/ 5 h 1678"/>
                <a:gd name="T38" fmla="*/ 967 w 1678"/>
                <a:gd name="T39" fmla="*/ 11 h 1678"/>
                <a:gd name="T40" fmla="*/ 1166 w 1678"/>
                <a:gd name="T41" fmla="*/ 66 h 1678"/>
                <a:gd name="T42" fmla="*/ 1341 w 1678"/>
                <a:gd name="T43" fmla="*/ 167 h 1678"/>
                <a:gd name="T44" fmla="*/ 1487 w 1678"/>
                <a:gd name="T45" fmla="*/ 305 h 1678"/>
                <a:gd name="T46" fmla="*/ 1595 w 1678"/>
                <a:gd name="T47" fmla="*/ 475 h 1678"/>
                <a:gd name="T48" fmla="*/ 1661 w 1678"/>
                <a:gd name="T49" fmla="*/ 670 h 1678"/>
                <a:gd name="T50" fmla="*/ 1621 w 1678"/>
                <a:gd name="T51" fmla="*/ 839 h 1678"/>
                <a:gd name="T52" fmla="*/ 1596 w 1678"/>
                <a:gd name="T53" fmla="*/ 643 h 1678"/>
                <a:gd name="T54" fmla="*/ 1526 w 1678"/>
                <a:gd name="T55" fmla="*/ 467 h 1678"/>
                <a:gd name="T56" fmla="*/ 1418 w 1678"/>
                <a:gd name="T57" fmla="*/ 314 h 1678"/>
                <a:gd name="T58" fmla="*/ 1276 w 1678"/>
                <a:gd name="T59" fmla="*/ 191 h 1678"/>
                <a:gd name="T60" fmla="*/ 1108 w 1678"/>
                <a:gd name="T61" fmla="*/ 105 h 1678"/>
                <a:gd name="T62" fmla="*/ 919 w 1678"/>
                <a:gd name="T63" fmla="*/ 62 h 1678"/>
                <a:gd name="T64" fmla="*/ 719 w 1678"/>
                <a:gd name="T65" fmla="*/ 67 h 1678"/>
                <a:gd name="T66" fmla="*/ 534 w 1678"/>
                <a:gd name="T67" fmla="*/ 119 h 1678"/>
                <a:gd name="T68" fmla="*/ 371 w 1678"/>
                <a:gd name="T69" fmla="*/ 213 h 1678"/>
                <a:gd name="T70" fmla="*/ 235 w 1678"/>
                <a:gd name="T71" fmla="*/ 342 h 1678"/>
                <a:gd name="T72" fmla="*/ 133 w 1678"/>
                <a:gd name="T73" fmla="*/ 500 h 1678"/>
                <a:gd name="T74" fmla="*/ 73 w 1678"/>
                <a:gd name="T75" fmla="*/ 681 h 1678"/>
                <a:gd name="T76" fmla="*/ 58 w 1678"/>
                <a:gd name="T77" fmla="*/ 879 h 1678"/>
                <a:gd name="T78" fmla="*/ 92 w 1678"/>
                <a:gd name="T79" fmla="*/ 1072 h 1678"/>
                <a:gd name="T80" fmla="*/ 170 w 1678"/>
                <a:gd name="T81" fmla="*/ 1245 h 1678"/>
                <a:gd name="T82" fmla="*/ 286 w 1678"/>
                <a:gd name="T83" fmla="*/ 1392 h 1678"/>
                <a:gd name="T84" fmla="*/ 433 w 1678"/>
                <a:gd name="T85" fmla="*/ 1508 h 1678"/>
                <a:gd name="T86" fmla="*/ 606 w 1678"/>
                <a:gd name="T87" fmla="*/ 1586 h 1678"/>
                <a:gd name="T88" fmla="*/ 798 w 1678"/>
                <a:gd name="T89" fmla="*/ 1620 h 1678"/>
                <a:gd name="T90" fmla="*/ 997 w 1678"/>
                <a:gd name="T91" fmla="*/ 1605 h 1678"/>
                <a:gd name="T92" fmla="*/ 1178 w 1678"/>
                <a:gd name="T93" fmla="*/ 1544 h 1678"/>
                <a:gd name="T94" fmla="*/ 1337 w 1678"/>
                <a:gd name="T95" fmla="*/ 1442 h 1678"/>
                <a:gd name="T96" fmla="*/ 1465 w 1678"/>
                <a:gd name="T97" fmla="*/ 1307 h 1678"/>
                <a:gd name="T98" fmla="*/ 1559 w 1678"/>
                <a:gd name="T99" fmla="*/ 1144 h 1678"/>
                <a:gd name="T100" fmla="*/ 1611 w 1678"/>
                <a:gd name="T101" fmla="*/ 957 h 1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678" h="1678">
                  <a:moveTo>
                    <a:pt x="1678" y="839"/>
                  </a:moveTo>
                  <a:lnTo>
                    <a:pt x="1677" y="882"/>
                  </a:lnTo>
                  <a:lnTo>
                    <a:pt x="1673" y="924"/>
                  </a:lnTo>
                  <a:lnTo>
                    <a:pt x="1668" y="967"/>
                  </a:lnTo>
                  <a:lnTo>
                    <a:pt x="1661" y="1008"/>
                  </a:lnTo>
                  <a:lnTo>
                    <a:pt x="1652" y="1049"/>
                  </a:lnTo>
                  <a:lnTo>
                    <a:pt x="1640" y="1088"/>
                  </a:lnTo>
                  <a:lnTo>
                    <a:pt x="1627" y="1127"/>
                  </a:lnTo>
                  <a:lnTo>
                    <a:pt x="1612" y="1165"/>
                  </a:lnTo>
                  <a:lnTo>
                    <a:pt x="1595" y="1202"/>
                  </a:lnTo>
                  <a:lnTo>
                    <a:pt x="1576" y="1239"/>
                  </a:lnTo>
                  <a:lnTo>
                    <a:pt x="1557" y="1275"/>
                  </a:lnTo>
                  <a:lnTo>
                    <a:pt x="1534" y="1309"/>
                  </a:lnTo>
                  <a:lnTo>
                    <a:pt x="1512" y="1342"/>
                  </a:lnTo>
                  <a:lnTo>
                    <a:pt x="1487" y="1372"/>
                  </a:lnTo>
                  <a:lnTo>
                    <a:pt x="1460" y="1403"/>
                  </a:lnTo>
                  <a:lnTo>
                    <a:pt x="1432" y="1432"/>
                  </a:lnTo>
                  <a:lnTo>
                    <a:pt x="1404" y="1460"/>
                  </a:lnTo>
                  <a:lnTo>
                    <a:pt x="1373" y="1487"/>
                  </a:lnTo>
                  <a:lnTo>
                    <a:pt x="1341" y="1511"/>
                  </a:lnTo>
                  <a:lnTo>
                    <a:pt x="1308" y="1535"/>
                  </a:lnTo>
                  <a:lnTo>
                    <a:pt x="1274" y="1557"/>
                  </a:lnTo>
                  <a:lnTo>
                    <a:pt x="1239" y="1577"/>
                  </a:lnTo>
                  <a:lnTo>
                    <a:pt x="1203" y="1596"/>
                  </a:lnTo>
                  <a:lnTo>
                    <a:pt x="1166" y="1612"/>
                  </a:lnTo>
                  <a:lnTo>
                    <a:pt x="1128" y="1628"/>
                  </a:lnTo>
                  <a:lnTo>
                    <a:pt x="1089" y="1640"/>
                  </a:lnTo>
                  <a:lnTo>
                    <a:pt x="1048" y="1652"/>
                  </a:lnTo>
                  <a:lnTo>
                    <a:pt x="1008" y="1661"/>
                  </a:lnTo>
                  <a:lnTo>
                    <a:pt x="967" y="1669"/>
                  </a:lnTo>
                  <a:lnTo>
                    <a:pt x="925" y="1674"/>
                  </a:lnTo>
                  <a:lnTo>
                    <a:pt x="882" y="1677"/>
                  </a:lnTo>
                  <a:lnTo>
                    <a:pt x="839" y="1678"/>
                  </a:lnTo>
                  <a:lnTo>
                    <a:pt x="795" y="1677"/>
                  </a:lnTo>
                  <a:lnTo>
                    <a:pt x="753" y="1674"/>
                  </a:lnTo>
                  <a:lnTo>
                    <a:pt x="711" y="1669"/>
                  </a:lnTo>
                  <a:lnTo>
                    <a:pt x="670" y="1661"/>
                  </a:lnTo>
                  <a:lnTo>
                    <a:pt x="629" y="1652"/>
                  </a:lnTo>
                  <a:lnTo>
                    <a:pt x="589" y="1640"/>
                  </a:lnTo>
                  <a:lnTo>
                    <a:pt x="550" y="1628"/>
                  </a:lnTo>
                  <a:lnTo>
                    <a:pt x="512" y="1612"/>
                  </a:lnTo>
                  <a:lnTo>
                    <a:pt x="475" y="1596"/>
                  </a:lnTo>
                  <a:lnTo>
                    <a:pt x="438" y="1577"/>
                  </a:lnTo>
                  <a:lnTo>
                    <a:pt x="403" y="1557"/>
                  </a:lnTo>
                  <a:lnTo>
                    <a:pt x="369" y="1535"/>
                  </a:lnTo>
                  <a:lnTo>
                    <a:pt x="336" y="1511"/>
                  </a:lnTo>
                  <a:lnTo>
                    <a:pt x="304" y="1487"/>
                  </a:lnTo>
                  <a:lnTo>
                    <a:pt x="274" y="1460"/>
                  </a:lnTo>
                  <a:lnTo>
                    <a:pt x="246" y="1432"/>
                  </a:lnTo>
                  <a:lnTo>
                    <a:pt x="218" y="1403"/>
                  </a:lnTo>
                  <a:lnTo>
                    <a:pt x="191" y="1372"/>
                  </a:lnTo>
                  <a:lnTo>
                    <a:pt x="166" y="1342"/>
                  </a:lnTo>
                  <a:lnTo>
                    <a:pt x="143" y="1309"/>
                  </a:lnTo>
                  <a:lnTo>
                    <a:pt x="121" y="1275"/>
                  </a:lnTo>
                  <a:lnTo>
                    <a:pt x="101" y="1239"/>
                  </a:lnTo>
                  <a:lnTo>
                    <a:pt x="82" y="1202"/>
                  </a:lnTo>
                  <a:lnTo>
                    <a:pt x="66" y="1165"/>
                  </a:lnTo>
                  <a:lnTo>
                    <a:pt x="50" y="1127"/>
                  </a:lnTo>
                  <a:lnTo>
                    <a:pt x="38" y="1088"/>
                  </a:lnTo>
                  <a:lnTo>
                    <a:pt x="26" y="1049"/>
                  </a:lnTo>
                  <a:lnTo>
                    <a:pt x="17" y="1008"/>
                  </a:lnTo>
                  <a:lnTo>
                    <a:pt x="9" y="967"/>
                  </a:lnTo>
                  <a:lnTo>
                    <a:pt x="4" y="924"/>
                  </a:lnTo>
                  <a:lnTo>
                    <a:pt x="1" y="882"/>
                  </a:lnTo>
                  <a:lnTo>
                    <a:pt x="0" y="839"/>
                  </a:lnTo>
                  <a:lnTo>
                    <a:pt x="1" y="796"/>
                  </a:lnTo>
                  <a:lnTo>
                    <a:pt x="4" y="753"/>
                  </a:lnTo>
                  <a:lnTo>
                    <a:pt x="9" y="711"/>
                  </a:lnTo>
                  <a:lnTo>
                    <a:pt x="17" y="670"/>
                  </a:lnTo>
                  <a:lnTo>
                    <a:pt x="26" y="629"/>
                  </a:lnTo>
                  <a:lnTo>
                    <a:pt x="38" y="590"/>
                  </a:lnTo>
                  <a:lnTo>
                    <a:pt x="50" y="550"/>
                  </a:lnTo>
                  <a:lnTo>
                    <a:pt x="66" y="512"/>
                  </a:lnTo>
                  <a:lnTo>
                    <a:pt x="82" y="475"/>
                  </a:lnTo>
                  <a:lnTo>
                    <a:pt x="101" y="439"/>
                  </a:lnTo>
                  <a:lnTo>
                    <a:pt x="121" y="404"/>
                  </a:lnTo>
                  <a:lnTo>
                    <a:pt x="143" y="370"/>
                  </a:lnTo>
                  <a:lnTo>
                    <a:pt x="166" y="337"/>
                  </a:lnTo>
                  <a:lnTo>
                    <a:pt x="191" y="305"/>
                  </a:lnTo>
                  <a:lnTo>
                    <a:pt x="218" y="275"/>
                  </a:lnTo>
                  <a:lnTo>
                    <a:pt x="246" y="247"/>
                  </a:lnTo>
                  <a:lnTo>
                    <a:pt x="274" y="219"/>
                  </a:lnTo>
                  <a:lnTo>
                    <a:pt x="305" y="192"/>
                  </a:lnTo>
                  <a:lnTo>
                    <a:pt x="336" y="167"/>
                  </a:lnTo>
                  <a:lnTo>
                    <a:pt x="369" y="144"/>
                  </a:lnTo>
                  <a:lnTo>
                    <a:pt x="403" y="122"/>
                  </a:lnTo>
                  <a:lnTo>
                    <a:pt x="438" y="101"/>
                  </a:lnTo>
                  <a:lnTo>
                    <a:pt x="475" y="84"/>
                  </a:lnTo>
                  <a:lnTo>
                    <a:pt x="512" y="66"/>
                  </a:lnTo>
                  <a:lnTo>
                    <a:pt x="550" y="52"/>
                  </a:lnTo>
                  <a:lnTo>
                    <a:pt x="589" y="39"/>
                  </a:lnTo>
                  <a:lnTo>
                    <a:pt x="629" y="27"/>
                  </a:lnTo>
                  <a:lnTo>
                    <a:pt x="670" y="18"/>
                  </a:lnTo>
                  <a:lnTo>
                    <a:pt x="711" y="11"/>
                  </a:lnTo>
                  <a:lnTo>
                    <a:pt x="753" y="5"/>
                  </a:lnTo>
                  <a:lnTo>
                    <a:pt x="795" y="1"/>
                  </a:lnTo>
                  <a:lnTo>
                    <a:pt x="839" y="0"/>
                  </a:lnTo>
                  <a:lnTo>
                    <a:pt x="882" y="1"/>
                  </a:lnTo>
                  <a:lnTo>
                    <a:pt x="925" y="5"/>
                  </a:lnTo>
                  <a:lnTo>
                    <a:pt x="967" y="11"/>
                  </a:lnTo>
                  <a:lnTo>
                    <a:pt x="1008" y="18"/>
                  </a:lnTo>
                  <a:lnTo>
                    <a:pt x="1048" y="27"/>
                  </a:lnTo>
                  <a:lnTo>
                    <a:pt x="1089" y="39"/>
                  </a:lnTo>
                  <a:lnTo>
                    <a:pt x="1128" y="52"/>
                  </a:lnTo>
                  <a:lnTo>
                    <a:pt x="1166" y="66"/>
                  </a:lnTo>
                  <a:lnTo>
                    <a:pt x="1203" y="84"/>
                  </a:lnTo>
                  <a:lnTo>
                    <a:pt x="1239" y="101"/>
                  </a:lnTo>
                  <a:lnTo>
                    <a:pt x="1274" y="122"/>
                  </a:lnTo>
                  <a:lnTo>
                    <a:pt x="1308" y="144"/>
                  </a:lnTo>
                  <a:lnTo>
                    <a:pt x="1341" y="167"/>
                  </a:lnTo>
                  <a:lnTo>
                    <a:pt x="1373" y="192"/>
                  </a:lnTo>
                  <a:lnTo>
                    <a:pt x="1404" y="219"/>
                  </a:lnTo>
                  <a:lnTo>
                    <a:pt x="1432" y="247"/>
                  </a:lnTo>
                  <a:lnTo>
                    <a:pt x="1460" y="275"/>
                  </a:lnTo>
                  <a:lnTo>
                    <a:pt x="1487" y="305"/>
                  </a:lnTo>
                  <a:lnTo>
                    <a:pt x="1512" y="337"/>
                  </a:lnTo>
                  <a:lnTo>
                    <a:pt x="1534" y="370"/>
                  </a:lnTo>
                  <a:lnTo>
                    <a:pt x="1557" y="404"/>
                  </a:lnTo>
                  <a:lnTo>
                    <a:pt x="1576" y="439"/>
                  </a:lnTo>
                  <a:lnTo>
                    <a:pt x="1595" y="475"/>
                  </a:lnTo>
                  <a:lnTo>
                    <a:pt x="1612" y="512"/>
                  </a:lnTo>
                  <a:lnTo>
                    <a:pt x="1627" y="550"/>
                  </a:lnTo>
                  <a:lnTo>
                    <a:pt x="1640" y="590"/>
                  </a:lnTo>
                  <a:lnTo>
                    <a:pt x="1652" y="629"/>
                  </a:lnTo>
                  <a:lnTo>
                    <a:pt x="1661" y="670"/>
                  </a:lnTo>
                  <a:lnTo>
                    <a:pt x="1668" y="711"/>
                  </a:lnTo>
                  <a:lnTo>
                    <a:pt x="1673" y="753"/>
                  </a:lnTo>
                  <a:lnTo>
                    <a:pt x="1677" y="796"/>
                  </a:lnTo>
                  <a:lnTo>
                    <a:pt x="1678" y="839"/>
                  </a:lnTo>
                  <a:close/>
                  <a:moveTo>
                    <a:pt x="1621" y="839"/>
                  </a:moveTo>
                  <a:lnTo>
                    <a:pt x="1620" y="799"/>
                  </a:lnTo>
                  <a:lnTo>
                    <a:pt x="1617" y="759"/>
                  </a:lnTo>
                  <a:lnTo>
                    <a:pt x="1611" y="719"/>
                  </a:lnTo>
                  <a:lnTo>
                    <a:pt x="1605" y="681"/>
                  </a:lnTo>
                  <a:lnTo>
                    <a:pt x="1596" y="643"/>
                  </a:lnTo>
                  <a:lnTo>
                    <a:pt x="1586" y="606"/>
                  </a:lnTo>
                  <a:lnTo>
                    <a:pt x="1573" y="570"/>
                  </a:lnTo>
                  <a:lnTo>
                    <a:pt x="1559" y="535"/>
                  </a:lnTo>
                  <a:lnTo>
                    <a:pt x="1544" y="500"/>
                  </a:lnTo>
                  <a:lnTo>
                    <a:pt x="1526" y="467"/>
                  </a:lnTo>
                  <a:lnTo>
                    <a:pt x="1508" y="434"/>
                  </a:lnTo>
                  <a:lnTo>
                    <a:pt x="1487" y="402"/>
                  </a:lnTo>
                  <a:lnTo>
                    <a:pt x="1465" y="371"/>
                  </a:lnTo>
                  <a:lnTo>
                    <a:pt x="1443" y="342"/>
                  </a:lnTo>
                  <a:lnTo>
                    <a:pt x="1418" y="314"/>
                  </a:lnTo>
                  <a:lnTo>
                    <a:pt x="1392" y="287"/>
                  </a:lnTo>
                  <a:lnTo>
                    <a:pt x="1364" y="261"/>
                  </a:lnTo>
                  <a:lnTo>
                    <a:pt x="1337" y="236"/>
                  </a:lnTo>
                  <a:lnTo>
                    <a:pt x="1307" y="213"/>
                  </a:lnTo>
                  <a:lnTo>
                    <a:pt x="1276" y="191"/>
                  </a:lnTo>
                  <a:lnTo>
                    <a:pt x="1244" y="171"/>
                  </a:lnTo>
                  <a:lnTo>
                    <a:pt x="1212" y="152"/>
                  </a:lnTo>
                  <a:lnTo>
                    <a:pt x="1178" y="135"/>
                  </a:lnTo>
                  <a:lnTo>
                    <a:pt x="1143" y="119"/>
                  </a:lnTo>
                  <a:lnTo>
                    <a:pt x="1108" y="105"/>
                  </a:lnTo>
                  <a:lnTo>
                    <a:pt x="1071" y="93"/>
                  </a:lnTo>
                  <a:lnTo>
                    <a:pt x="1034" y="83"/>
                  </a:lnTo>
                  <a:lnTo>
                    <a:pt x="997" y="74"/>
                  </a:lnTo>
                  <a:lnTo>
                    <a:pt x="958" y="67"/>
                  </a:lnTo>
                  <a:lnTo>
                    <a:pt x="919" y="62"/>
                  </a:lnTo>
                  <a:lnTo>
                    <a:pt x="879" y="59"/>
                  </a:lnTo>
                  <a:lnTo>
                    <a:pt x="839" y="58"/>
                  </a:lnTo>
                  <a:lnTo>
                    <a:pt x="798" y="59"/>
                  </a:lnTo>
                  <a:lnTo>
                    <a:pt x="759" y="62"/>
                  </a:lnTo>
                  <a:lnTo>
                    <a:pt x="719" y="67"/>
                  </a:lnTo>
                  <a:lnTo>
                    <a:pt x="681" y="74"/>
                  </a:lnTo>
                  <a:lnTo>
                    <a:pt x="643" y="83"/>
                  </a:lnTo>
                  <a:lnTo>
                    <a:pt x="606" y="93"/>
                  </a:lnTo>
                  <a:lnTo>
                    <a:pt x="570" y="105"/>
                  </a:lnTo>
                  <a:lnTo>
                    <a:pt x="534" y="119"/>
                  </a:lnTo>
                  <a:lnTo>
                    <a:pt x="500" y="135"/>
                  </a:lnTo>
                  <a:lnTo>
                    <a:pt x="466" y="152"/>
                  </a:lnTo>
                  <a:lnTo>
                    <a:pt x="433" y="171"/>
                  </a:lnTo>
                  <a:lnTo>
                    <a:pt x="401" y="191"/>
                  </a:lnTo>
                  <a:lnTo>
                    <a:pt x="371" y="213"/>
                  </a:lnTo>
                  <a:lnTo>
                    <a:pt x="341" y="236"/>
                  </a:lnTo>
                  <a:lnTo>
                    <a:pt x="313" y="261"/>
                  </a:lnTo>
                  <a:lnTo>
                    <a:pt x="286" y="287"/>
                  </a:lnTo>
                  <a:lnTo>
                    <a:pt x="260" y="314"/>
                  </a:lnTo>
                  <a:lnTo>
                    <a:pt x="235" y="342"/>
                  </a:lnTo>
                  <a:lnTo>
                    <a:pt x="212" y="371"/>
                  </a:lnTo>
                  <a:lnTo>
                    <a:pt x="190" y="402"/>
                  </a:lnTo>
                  <a:lnTo>
                    <a:pt x="170" y="434"/>
                  </a:lnTo>
                  <a:lnTo>
                    <a:pt x="151" y="467"/>
                  </a:lnTo>
                  <a:lnTo>
                    <a:pt x="133" y="500"/>
                  </a:lnTo>
                  <a:lnTo>
                    <a:pt x="118" y="535"/>
                  </a:lnTo>
                  <a:lnTo>
                    <a:pt x="105" y="570"/>
                  </a:lnTo>
                  <a:lnTo>
                    <a:pt x="92" y="606"/>
                  </a:lnTo>
                  <a:lnTo>
                    <a:pt x="81" y="643"/>
                  </a:lnTo>
                  <a:lnTo>
                    <a:pt x="73" y="681"/>
                  </a:lnTo>
                  <a:lnTo>
                    <a:pt x="66" y="719"/>
                  </a:lnTo>
                  <a:lnTo>
                    <a:pt x="60" y="759"/>
                  </a:lnTo>
                  <a:lnTo>
                    <a:pt x="58" y="799"/>
                  </a:lnTo>
                  <a:lnTo>
                    <a:pt x="57" y="839"/>
                  </a:lnTo>
                  <a:lnTo>
                    <a:pt x="58" y="879"/>
                  </a:lnTo>
                  <a:lnTo>
                    <a:pt x="60" y="918"/>
                  </a:lnTo>
                  <a:lnTo>
                    <a:pt x="66" y="957"/>
                  </a:lnTo>
                  <a:lnTo>
                    <a:pt x="73" y="996"/>
                  </a:lnTo>
                  <a:lnTo>
                    <a:pt x="81" y="1035"/>
                  </a:lnTo>
                  <a:lnTo>
                    <a:pt x="92" y="1072"/>
                  </a:lnTo>
                  <a:lnTo>
                    <a:pt x="105" y="1108"/>
                  </a:lnTo>
                  <a:lnTo>
                    <a:pt x="118" y="1144"/>
                  </a:lnTo>
                  <a:lnTo>
                    <a:pt x="133" y="1178"/>
                  </a:lnTo>
                  <a:lnTo>
                    <a:pt x="151" y="1212"/>
                  </a:lnTo>
                  <a:lnTo>
                    <a:pt x="170" y="1245"/>
                  </a:lnTo>
                  <a:lnTo>
                    <a:pt x="190" y="1277"/>
                  </a:lnTo>
                  <a:lnTo>
                    <a:pt x="212" y="1307"/>
                  </a:lnTo>
                  <a:lnTo>
                    <a:pt x="235" y="1336"/>
                  </a:lnTo>
                  <a:lnTo>
                    <a:pt x="260" y="1365"/>
                  </a:lnTo>
                  <a:lnTo>
                    <a:pt x="286" y="1392"/>
                  </a:lnTo>
                  <a:lnTo>
                    <a:pt x="313" y="1418"/>
                  </a:lnTo>
                  <a:lnTo>
                    <a:pt x="341" y="1442"/>
                  </a:lnTo>
                  <a:lnTo>
                    <a:pt x="371" y="1466"/>
                  </a:lnTo>
                  <a:lnTo>
                    <a:pt x="401" y="1488"/>
                  </a:lnTo>
                  <a:lnTo>
                    <a:pt x="433" y="1508"/>
                  </a:lnTo>
                  <a:lnTo>
                    <a:pt x="466" y="1527"/>
                  </a:lnTo>
                  <a:lnTo>
                    <a:pt x="500" y="1544"/>
                  </a:lnTo>
                  <a:lnTo>
                    <a:pt x="534" y="1560"/>
                  </a:lnTo>
                  <a:lnTo>
                    <a:pt x="570" y="1573"/>
                  </a:lnTo>
                  <a:lnTo>
                    <a:pt x="606" y="1586"/>
                  </a:lnTo>
                  <a:lnTo>
                    <a:pt x="643" y="1597"/>
                  </a:lnTo>
                  <a:lnTo>
                    <a:pt x="681" y="1605"/>
                  </a:lnTo>
                  <a:lnTo>
                    <a:pt x="719" y="1612"/>
                  </a:lnTo>
                  <a:lnTo>
                    <a:pt x="759" y="1617"/>
                  </a:lnTo>
                  <a:lnTo>
                    <a:pt x="798" y="1620"/>
                  </a:lnTo>
                  <a:lnTo>
                    <a:pt x="839" y="1621"/>
                  </a:lnTo>
                  <a:lnTo>
                    <a:pt x="879" y="1620"/>
                  </a:lnTo>
                  <a:lnTo>
                    <a:pt x="919" y="1617"/>
                  </a:lnTo>
                  <a:lnTo>
                    <a:pt x="958" y="1612"/>
                  </a:lnTo>
                  <a:lnTo>
                    <a:pt x="997" y="1605"/>
                  </a:lnTo>
                  <a:lnTo>
                    <a:pt x="1034" y="1597"/>
                  </a:lnTo>
                  <a:lnTo>
                    <a:pt x="1071" y="1586"/>
                  </a:lnTo>
                  <a:lnTo>
                    <a:pt x="1108" y="1573"/>
                  </a:lnTo>
                  <a:lnTo>
                    <a:pt x="1143" y="1560"/>
                  </a:lnTo>
                  <a:lnTo>
                    <a:pt x="1178" y="1544"/>
                  </a:lnTo>
                  <a:lnTo>
                    <a:pt x="1212" y="1527"/>
                  </a:lnTo>
                  <a:lnTo>
                    <a:pt x="1244" y="1508"/>
                  </a:lnTo>
                  <a:lnTo>
                    <a:pt x="1276" y="1488"/>
                  </a:lnTo>
                  <a:lnTo>
                    <a:pt x="1307" y="1466"/>
                  </a:lnTo>
                  <a:lnTo>
                    <a:pt x="1337" y="1442"/>
                  </a:lnTo>
                  <a:lnTo>
                    <a:pt x="1364" y="1418"/>
                  </a:lnTo>
                  <a:lnTo>
                    <a:pt x="1392" y="1392"/>
                  </a:lnTo>
                  <a:lnTo>
                    <a:pt x="1418" y="1365"/>
                  </a:lnTo>
                  <a:lnTo>
                    <a:pt x="1443" y="1336"/>
                  </a:lnTo>
                  <a:lnTo>
                    <a:pt x="1465" y="1307"/>
                  </a:lnTo>
                  <a:lnTo>
                    <a:pt x="1487" y="1277"/>
                  </a:lnTo>
                  <a:lnTo>
                    <a:pt x="1508" y="1245"/>
                  </a:lnTo>
                  <a:lnTo>
                    <a:pt x="1526" y="1212"/>
                  </a:lnTo>
                  <a:lnTo>
                    <a:pt x="1544" y="1178"/>
                  </a:lnTo>
                  <a:lnTo>
                    <a:pt x="1559" y="1144"/>
                  </a:lnTo>
                  <a:lnTo>
                    <a:pt x="1573" y="1108"/>
                  </a:lnTo>
                  <a:lnTo>
                    <a:pt x="1586" y="1072"/>
                  </a:lnTo>
                  <a:lnTo>
                    <a:pt x="1596" y="1035"/>
                  </a:lnTo>
                  <a:lnTo>
                    <a:pt x="1605" y="996"/>
                  </a:lnTo>
                  <a:lnTo>
                    <a:pt x="1611" y="957"/>
                  </a:lnTo>
                  <a:lnTo>
                    <a:pt x="1617" y="918"/>
                  </a:lnTo>
                  <a:lnTo>
                    <a:pt x="1620" y="879"/>
                  </a:lnTo>
                  <a:lnTo>
                    <a:pt x="1621" y="8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0" name="Freeform 32"/>
            <p:cNvSpPr>
              <a:spLocks noEditPoints="1"/>
            </p:cNvSpPr>
            <p:nvPr userDrawn="1"/>
          </p:nvSpPr>
          <p:spPr bwMode="auto">
            <a:xfrm>
              <a:off x="698501" y="500063"/>
              <a:ext cx="434975" cy="436563"/>
            </a:xfrm>
            <a:custGeom>
              <a:avLst/>
              <a:gdLst>
                <a:gd name="T0" fmla="*/ 2446 w 2471"/>
                <a:gd name="T1" fmla="*/ 1485 h 2474"/>
                <a:gd name="T2" fmla="*/ 2349 w 2471"/>
                <a:gd name="T3" fmla="*/ 1771 h 2474"/>
                <a:gd name="T4" fmla="*/ 2189 w 2471"/>
                <a:gd name="T5" fmla="*/ 2023 h 2474"/>
                <a:gd name="T6" fmla="*/ 1975 w 2471"/>
                <a:gd name="T7" fmla="*/ 2228 h 2474"/>
                <a:gd name="T8" fmla="*/ 1717 w 2471"/>
                <a:gd name="T9" fmla="*/ 2376 h 2474"/>
                <a:gd name="T10" fmla="*/ 1424 w 2471"/>
                <a:gd name="T11" fmla="*/ 2460 h 2474"/>
                <a:gd name="T12" fmla="*/ 1110 w 2471"/>
                <a:gd name="T13" fmla="*/ 2467 h 2474"/>
                <a:gd name="T14" fmla="*/ 811 w 2471"/>
                <a:gd name="T15" fmla="*/ 2399 h 2474"/>
                <a:gd name="T16" fmla="*/ 545 w 2471"/>
                <a:gd name="T17" fmla="*/ 2262 h 2474"/>
                <a:gd name="T18" fmla="*/ 322 w 2471"/>
                <a:gd name="T19" fmla="*/ 2067 h 2474"/>
                <a:gd name="T20" fmla="*/ 150 w 2471"/>
                <a:gd name="T21" fmla="*/ 1825 h 2474"/>
                <a:gd name="T22" fmla="*/ 40 w 2471"/>
                <a:gd name="T23" fmla="*/ 1545 h 2474"/>
                <a:gd name="T24" fmla="*/ 0 w 2471"/>
                <a:gd name="T25" fmla="*/ 1236 h 2474"/>
                <a:gd name="T26" fmla="*/ 40 w 2471"/>
                <a:gd name="T27" fmla="*/ 927 h 2474"/>
                <a:gd name="T28" fmla="*/ 150 w 2471"/>
                <a:gd name="T29" fmla="*/ 647 h 2474"/>
                <a:gd name="T30" fmla="*/ 322 w 2471"/>
                <a:gd name="T31" fmla="*/ 405 h 2474"/>
                <a:gd name="T32" fmla="*/ 545 w 2471"/>
                <a:gd name="T33" fmla="*/ 210 h 2474"/>
                <a:gd name="T34" fmla="*/ 811 w 2471"/>
                <a:gd name="T35" fmla="*/ 74 h 2474"/>
                <a:gd name="T36" fmla="*/ 1110 w 2471"/>
                <a:gd name="T37" fmla="*/ 6 h 2474"/>
                <a:gd name="T38" fmla="*/ 1424 w 2471"/>
                <a:gd name="T39" fmla="*/ 13 h 2474"/>
                <a:gd name="T40" fmla="*/ 1717 w 2471"/>
                <a:gd name="T41" fmla="*/ 97 h 2474"/>
                <a:gd name="T42" fmla="*/ 1975 w 2471"/>
                <a:gd name="T43" fmla="*/ 245 h 2474"/>
                <a:gd name="T44" fmla="*/ 2189 w 2471"/>
                <a:gd name="T45" fmla="*/ 449 h 2474"/>
                <a:gd name="T46" fmla="*/ 2349 w 2471"/>
                <a:gd name="T47" fmla="*/ 699 h 2474"/>
                <a:gd name="T48" fmla="*/ 2446 w 2471"/>
                <a:gd name="T49" fmla="*/ 987 h 2474"/>
                <a:gd name="T50" fmla="*/ 2414 w 2471"/>
                <a:gd name="T51" fmla="*/ 1236 h 2474"/>
                <a:gd name="T52" fmla="*/ 2377 w 2471"/>
                <a:gd name="T53" fmla="*/ 941 h 2474"/>
                <a:gd name="T54" fmla="*/ 2272 w 2471"/>
                <a:gd name="T55" fmla="*/ 673 h 2474"/>
                <a:gd name="T56" fmla="*/ 2108 w 2471"/>
                <a:gd name="T57" fmla="*/ 443 h 2474"/>
                <a:gd name="T58" fmla="*/ 1894 w 2471"/>
                <a:gd name="T59" fmla="*/ 258 h 2474"/>
                <a:gd name="T60" fmla="*/ 1641 w 2471"/>
                <a:gd name="T61" fmla="*/ 129 h 2474"/>
                <a:gd name="T62" fmla="*/ 1356 w 2471"/>
                <a:gd name="T63" fmla="*/ 63 h 2474"/>
                <a:gd name="T64" fmla="*/ 1056 w 2471"/>
                <a:gd name="T65" fmla="*/ 70 h 2474"/>
                <a:gd name="T66" fmla="*/ 778 w 2471"/>
                <a:gd name="T67" fmla="*/ 149 h 2474"/>
                <a:gd name="T68" fmla="*/ 530 w 2471"/>
                <a:gd name="T69" fmla="*/ 290 h 2474"/>
                <a:gd name="T70" fmla="*/ 327 w 2471"/>
                <a:gd name="T71" fmla="*/ 486 h 2474"/>
                <a:gd name="T72" fmla="*/ 174 w 2471"/>
                <a:gd name="T73" fmla="*/ 724 h 2474"/>
                <a:gd name="T74" fmla="*/ 82 w 2471"/>
                <a:gd name="T75" fmla="*/ 998 h 2474"/>
                <a:gd name="T76" fmla="*/ 59 w 2471"/>
                <a:gd name="T77" fmla="*/ 1297 h 2474"/>
                <a:gd name="T78" fmla="*/ 111 w 2471"/>
                <a:gd name="T79" fmla="*/ 1586 h 2474"/>
                <a:gd name="T80" fmla="*/ 228 w 2471"/>
                <a:gd name="T81" fmla="*/ 1848 h 2474"/>
                <a:gd name="T82" fmla="*/ 403 w 2471"/>
                <a:gd name="T83" fmla="*/ 2070 h 2474"/>
                <a:gd name="T84" fmla="*/ 625 w 2471"/>
                <a:gd name="T85" fmla="*/ 2245 h 2474"/>
                <a:gd name="T86" fmla="*/ 886 w 2471"/>
                <a:gd name="T87" fmla="*/ 2364 h 2474"/>
                <a:gd name="T88" fmla="*/ 1175 w 2471"/>
                <a:gd name="T89" fmla="*/ 2415 h 2474"/>
                <a:gd name="T90" fmla="*/ 1473 w 2471"/>
                <a:gd name="T91" fmla="*/ 2393 h 2474"/>
                <a:gd name="T92" fmla="*/ 1747 w 2471"/>
                <a:gd name="T93" fmla="*/ 2300 h 2474"/>
                <a:gd name="T94" fmla="*/ 1985 w 2471"/>
                <a:gd name="T95" fmla="*/ 2146 h 2474"/>
                <a:gd name="T96" fmla="*/ 2180 w 2471"/>
                <a:gd name="T97" fmla="*/ 1941 h 2474"/>
                <a:gd name="T98" fmla="*/ 2321 w 2471"/>
                <a:gd name="T99" fmla="*/ 1695 h 2474"/>
                <a:gd name="T100" fmla="*/ 2401 w 2471"/>
                <a:gd name="T101" fmla="*/ 1415 h 2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471" h="2474">
                  <a:moveTo>
                    <a:pt x="2471" y="1236"/>
                  </a:moveTo>
                  <a:lnTo>
                    <a:pt x="2470" y="1299"/>
                  </a:lnTo>
                  <a:lnTo>
                    <a:pt x="2464" y="1362"/>
                  </a:lnTo>
                  <a:lnTo>
                    <a:pt x="2457" y="1423"/>
                  </a:lnTo>
                  <a:lnTo>
                    <a:pt x="2446" y="1485"/>
                  </a:lnTo>
                  <a:lnTo>
                    <a:pt x="2433" y="1545"/>
                  </a:lnTo>
                  <a:lnTo>
                    <a:pt x="2416" y="1604"/>
                  </a:lnTo>
                  <a:lnTo>
                    <a:pt x="2396" y="1661"/>
                  </a:lnTo>
                  <a:lnTo>
                    <a:pt x="2374" y="1717"/>
                  </a:lnTo>
                  <a:lnTo>
                    <a:pt x="2349" y="1771"/>
                  </a:lnTo>
                  <a:lnTo>
                    <a:pt x="2322" y="1825"/>
                  </a:lnTo>
                  <a:lnTo>
                    <a:pt x="2293" y="1878"/>
                  </a:lnTo>
                  <a:lnTo>
                    <a:pt x="2261" y="1927"/>
                  </a:lnTo>
                  <a:lnTo>
                    <a:pt x="2226" y="1975"/>
                  </a:lnTo>
                  <a:lnTo>
                    <a:pt x="2189" y="2023"/>
                  </a:lnTo>
                  <a:lnTo>
                    <a:pt x="2151" y="2067"/>
                  </a:lnTo>
                  <a:lnTo>
                    <a:pt x="2109" y="2110"/>
                  </a:lnTo>
                  <a:lnTo>
                    <a:pt x="2066" y="2152"/>
                  </a:lnTo>
                  <a:lnTo>
                    <a:pt x="2022" y="2191"/>
                  </a:lnTo>
                  <a:lnTo>
                    <a:pt x="1975" y="2228"/>
                  </a:lnTo>
                  <a:lnTo>
                    <a:pt x="1926" y="2262"/>
                  </a:lnTo>
                  <a:lnTo>
                    <a:pt x="1877" y="2294"/>
                  </a:lnTo>
                  <a:lnTo>
                    <a:pt x="1824" y="2324"/>
                  </a:lnTo>
                  <a:lnTo>
                    <a:pt x="1772" y="2351"/>
                  </a:lnTo>
                  <a:lnTo>
                    <a:pt x="1717" y="2376"/>
                  </a:lnTo>
                  <a:lnTo>
                    <a:pt x="1661" y="2399"/>
                  </a:lnTo>
                  <a:lnTo>
                    <a:pt x="1603" y="2418"/>
                  </a:lnTo>
                  <a:lnTo>
                    <a:pt x="1544" y="2435"/>
                  </a:lnTo>
                  <a:lnTo>
                    <a:pt x="1485" y="2448"/>
                  </a:lnTo>
                  <a:lnTo>
                    <a:pt x="1424" y="2460"/>
                  </a:lnTo>
                  <a:lnTo>
                    <a:pt x="1362" y="2467"/>
                  </a:lnTo>
                  <a:lnTo>
                    <a:pt x="1299" y="2472"/>
                  </a:lnTo>
                  <a:lnTo>
                    <a:pt x="1236" y="2474"/>
                  </a:lnTo>
                  <a:lnTo>
                    <a:pt x="1173" y="2472"/>
                  </a:lnTo>
                  <a:lnTo>
                    <a:pt x="1110" y="2467"/>
                  </a:lnTo>
                  <a:lnTo>
                    <a:pt x="1047" y="2460"/>
                  </a:lnTo>
                  <a:lnTo>
                    <a:pt x="986" y="2448"/>
                  </a:lnTo>
                  <a:lnTo>
                    <a:pt x="927" y="2435"/>
                  </a:lnTo>
                  <a:lnTo>
                    <a:pt x="868" y="2418"/>
                  </a:lnTo>
                  <a:lnTo>
                    <a:pt x="811" y="2399"/>
                  </a:lnTo>
                  <a:lnTo>
                    <a:pt x="755" y="2376"/>
                  </a:lnTo>
                  <a:lnTo>
                    <a:pt x="700" y="2351"/>
                  </a:lnTo>
                  <a:lnTo>
                    <a:pt x="647" y="2324"/>
                  </a:lnTo>
                  <a:lnTo>
                    <a:pt x="595" y="2294"/>
                  </a:lnTo>
                  <a:lnTo>
                    <a:pt x="545" y="2262"/>
                  </a:lnTo>
                  <a:lnTo>
                    <a:pt x="497" y="2228"/>
                  </a:lnTo>
                  <a:lnTo>
                    <a:pt x="450" y="2191"/>
                  </a:lnTo>
                  <a:lnTo>
                    <a:pt x="405" y="2152"/>
                  </a:lnTo>
                  <a:lnTo>
                    <a:pt x="363" y="2110"/>
                  </a:lnTo>
                  <a:lnTo>
                    <a:pt x="322" y="2067"/>
                  </a:lnTo>
                  <a:lnTo>
                    <a:pt x="282" y="2023"/>
                  </a:lnTo>
                  <a:lnTo>
                    <a:pt x="246" y="1975"/>
                  </a:lnTo>
                  <a:lnTo>
                    <a:pt x="211" y="1927"/>
                  </a:lnTo>
                  <a:lnTo>
                    <a:pt x="180" y="1878"/>
                  </a:lnTo>
                  <a:lnTo>
                    <a:pt x="150" y="1825"/>
                  </a:lnTo>
                  <a:lnTo>
                    <a:pt x="122" y="1771"/>
                  </a:lnTo>
                  <a:lnTo>
                    <a:pt x="97" y="1717"/>
                  </a:lnTo>
                  <a:lnTo>
                    <a:pt x="76" y="1661"/>
                  </a:lnTo>
                  <a:lnTo>
                    <a:pt x="56" y="1604"/>
                  </a:lnTo>
                  <a:lnTo>
                    <a:pt x="40" y="1545"/>
                  </a:lnTo>
                  <a:lnTo>
                    <a:pt x="26" y="1485"/>
                  </a:lnTo>
                  <a:lnTo>
                    <a:pt x="15" y="1424"/>
                  </a:lnTo>
                  <a:lnTo>
                    <a:pt x="7" y="1362"/>
                  </a:lnTo>
                  <a:lnTo>
                    <a:pt x="2" y="1299"/>
                  </a:lnTo>
                  <a:lnTo>
                    <a:pt x="0" y="1236"/>
                  </a:lnTo>
                  <a:lnTo>
                    <a:pt x="2" y="1172"/>
                  </a:lnTo>
                  <a:lnTo>
                    <a:pt x="7" y="1109"/>
                  </a:lnTo>
                  <a:lnTo>
                    <a:pt x="15" y="1047"/>
                  </a:lnTo>
                  <a:lnTo>
                    <a:pt x="26" y="987"/>
                  </a:lnTo>
                  <a:lnTo>
                    <a:pt x="40" y="927"/>
                  </a:lnTo>
                  <a:lnTo>
                    <a:pt x="56" y="868"/>
                  </a:lnTo>
                  <a:lnTo>
                    <a:pt x="76" y="810"/>
                  </a:lnTo>
                  <a:lnTo>
                    <a:pt x="97" y="754"/>
                  </a:lnTo>
                  <a:lnTo>
                    <a:pt x="122" y="699"/>
                  </a:lnTo>
                  <a:lnTo>
                    <a:pt x="150" y="647"/>
                  </a:lnTo>
                  <a:lnTo>
                    <a:pt x="180" y="594"/>
                  </a:lnTo>
                  <a:lnTo>
                    <a:pt x="211" y="545"/>
                  </a:lnTo>
                  <a:lnTo>
                    <a:pt x="246" y="496"/>
                  </a:lnTo>
                  <a:lnTo>
                    <a:pt x="282" y="449"/>
                  </a:lnTo>
                  <a:lnTo>
                    <a:pt x="322" y="405"/>
                  </a:lnTo>
                  <a:lnTo>
                    <a:pt x="363" y="361"/>
                  </a:lnTo>
                  <a:lnTo>
                    <a:pt x="405" y="320"/>
                  </a:lnTo>
                  <a:lnTo>
                    <a:pt x="450" y="282"/>
                  </a:lnTo>
                  <a:lnTo>
                    <a:pt x="497" y="245"/>
                  </a:lnTo>
                  <a:lnTo>
                    <a:pt x="545" y="210"/>
                  </a:lnTo>
                  <a:lnTo>
                    <a:pt x="595" y="178"/>
                  </a:lnTo>
                  <a:lnTo>
                    <a:pt x="647" y="148"/>
                  </a:lnTo>
                  <a:lnTo>
                    <a:pt x="700" y="121"/>
                  </a:lnTo>
                  <a:lnTo>
                    <a:pt x="755" y="97"/>
                  </a:lnTo>
                  <a:lnTo>
                    <a:pt x="811" y="74"/>
                  </a:lnTo>
                  <a:lnTo>
                    <a:pt x="868" y="54"/>
                  </a:lnTo>
                  <a:lnTo>
                    <a:pt x="927" y="38"/>
                  </a:lnTo>
                  <a:lnTo>
                    <a:pt x="986" y="25"/>
                  </a:lnTo>
                  <a:lnTo>
                    <a:pt x="1048" y="13"/>
                  </a:lnTo>
                  <a:lnTo>
                    <a:pt x="1110" y="6"/>
                  </a:lnTo>
                  <a:lnTo>
                    <a:pt x="1173" y="1"/>
                  </a:lnTo>
                  <a:lnTo>
                    <a:pt x="1236" y="0"/>
                  </a:lnTo>
                  <a:lnTo>
                    <a:pt x="1299" y="1"/>
                  </a:lnTo>
                  <a:lnTo>
                    <a:pt x="1362" y="6"/>
                  </a:lnTo>
                  <a:lnTo>
                    <a:pt x="1424" y="13"/>
                  </a:lnTo>
                  <a:lnTo>
                    <a:pt x="1485" y="25"/>
                  </a:lnTo>
                  <a:lnTo>
                    <a:pt x="1544" y="38"/>
                  </a:lnTo>
                  <a:lnTo>
                    <a:pt x="1603" y="54"/>
                  </a:lnTo>
                  <a:lnTo>
                    <a:pt x="1661" y="74"/>
                  </a:lnTo>
                  <a:lnTo>
                    <a:pt x="1717" y="97"/>
                  </a:lnTo>
                  <a:lnTo>
                    <a:pt x="1772" y="121"/>
                  </a:lnTo>
                  <a:lnTo>
                    <a:pt x="1824" y="148"/>
                  </a:lnTo>
                  <a:lnTo>
                    <a:pt x="1877" y="178"/>
                  </a:lnTo>
                  <a:lnTo>
                    <a:pt x="1926" y="210"/>
                  </a:lnTo>
                  <a:lnTo>
                    <a:pt x="1975" y="245"/>
                  </a:lnTo>
                  <a:lnTo>
                    <a:pt x="2022" y="282"/>
                  </a:lnTo>
                  <a:lnTo>
                    <a:pt x="2066" y="320"/>
                  </a:lnTo>
                  <a:lnTo>
                    <a:pt x="2109" y="361"/>
                  </a:lnTo>
                  <a:lnTo>
                    <a:pt x="2151" y="405"/>
                  </a:lnTo>
                  <a:lnTo>
                    <a:pt x="2189" y="449"/>
                  </a:lnTo>
                  <a:lnTo>
                    <a:pt x="2226" y="496"/>
                  </a:lnTo>
                  <a:lnTo>
                    <a:pt x="2261" y="545"/>
                  </a:lnTo>
                  <a:lnTo>
                    <a:pt x="2293" y="594"/>
                  </a:lnTo>
                  <a:lnTo>
                    <a:pt x="2322" y="647"/>
                  </a:lnTo>
                  <a:lnTo>
                    <a:pt x="2349" y="699"/>
                  </a:lnTo>
                  <a:lnTo>
                    <a:pt x="2374" y="754"/>
                  </a:lnTo>
                  <a:lnTo>
                    <a:pt x="2396" y="810"/>
                  </a:lnTo>
                  <a:lnTo>
                    <a:pt x="2416" y="868"/>
                  </a:lnTo>
                  <a:lnTo>
                    <a:pt x="2433" y="927"/>
                  </a:lnTo>
                  <a:lnTo>
                    <a:pt x="2446" y="987"/>
                  </a:lnTo>
                  <a:lnTo>
                    <a:pt x="2457" y="1047"/>
                  </a:lnTo>
                  <a:lnTo>
                    <a:pt x="2464" y="1109"/>
                  </a:lnTo>
                  <a:lnTo>
                    <a:pt x="2470" y="1172"/>
                  </a:lnTo>
                  <a:lnTo>
                    <a:pt x="2471" y="1236"/>
                  </a:lnTo>
                  <a:close/>
                  <a:moveTo>
                    <a:pt x="2414" y="1236"/>
                  </a:moveTo>
                  <a:lnTo>
                    <a:pt x="2412" y="1175"/>
                  </a:lnTo>
                  <a:lnTo>
                    <a:pt x="2408" y="1115"/>
                  </a:lnTo>
                  <a:lnTo>
                    <a:pt x="2401" y="1056"/>
                  </a:lnTo>
                  <a:lnTo>
                    <a:pt x="2390" y="998"/>
                  </a:lnTo>
                  <a:lnTo>
                    <a:pt x="2377" y="941"/>
                  </a:lnTo>
                  <a:lnTo>
                    <a:pt x="2360" y="885"/>
                  </a:lnTo>
                  <a:lnTo>
                    <a:pt x="2342" y="830"/>
                  </a:lnTo>
                  <a:lnTo>
                    <a:pt x="2321" y="776"/>
                  </a:lnTo>
                  <a:lnTo>
                    <a:pt x="2298" y="724"/>
                  </a:lnTo>
                  <a:lnTo>
                    <a:pt x="2272" y="673"/>
                  </a:lnTo>
                  <a:lnTo>
                    <a:pt x="2243" y="624"/>
                  </a:lnTo>
                  <a:lnTo>
                    <a:pt x="2212" y="577"/>
                  </a:lnTo>
                  <a:lnTo>
                    <a:pt x="2180" y="530"/>
                  </a:lnTo>
                  <a:lnTo>
                    <a:pt x="2145" y="486"/>
                  </a:lnTo>
                  <a:lnTo>
                    <a:pt x="2108" y="443"/>
                  </a:lnTo>
                  <a:lnTo>
                    <a:pt x="2069" y="402"/>
                  </a:lnTo>
                  <a:lnTo>
                    <a:pt x="2028" y="362"/>
                  </a:lnTo>
                  <a:lnTo>
                    <a:pt x="1985" y="325"/>
                  </a:lnTo>
                  <a:lnTo>
                    <a:pt x="1941" y="290"/>
                  </a:lnTo>
                  <a:lnTo>
                    <a:pt x="1894" y="258"/>
                  </a:lnTo>
                  <a:lnTo>
                    <a:pt x="1847" y="227"/>
                  </a:lnTo>
                  <a:lnTo>
                    <a:pt x="1797" y="199"/>
                  </a:lnTo>
                  <a:lnTo>
                    <a:pt x="1747" y="173"/>
                  </a:lnTo>
                  <a:lnTo>
                    <a:pt x="1695" y="149"/>
                  </a:lnTo>
                  <a:lnTo>
                    <a:pt x="1641" y="129"/>
                  </a:lnTo>
                  <a:lnTo>
                    <a:pt x="1586" y="110"/>
                  </a:lnTo>
                  <a:lnTo>
                    <a:pt x="1530" y="94"/>
                  </a:lnTo>
                  <a:lnTo>
                    <a:pt x="1473" y="80"/>
                  </a:lnTo>
                  <a:lnTo>
                    <a:pt x="1416" y="70"/>
                  </a:lnTo>
                  <a:lnTo>
                    <a:pt x="1356" y="63"/>
                  </a:lnTo>
                  <a:lnTo>
                    <a:pt x="1296" y="59"/>
                  </a:lnTo>
                  <a:lnTo>
                    <a:pt x="1236" y="56"/>
                  </a:lnTo>
                  <a:lnTo>
                    <a:pt x="1175" y="59"/>
                  </a:lnTo>
                  <a:lnTo>
                    <a:pt x="1115" y="63"/>
                  </a:lnTo>
                  <a:lnTo>
                    <a:pt x="1056" y="70"/>
                  </a:lnTo>
                  <a:lnTo>
                    <a:pt x="999" y="80"/>
                  </a:lnTo>
                  <a:lnTo>
                    <a:pt x="941" y="94"/>
                  </a:lnTo>
                  <a:lnTo>
                    <a:pt x="886" y="110"/>
                  </a:lnTo>
                  <a:lnTo>
                    <a:pt x="831" y="129"/>
                  </a:lnTo>
                  <a:lnTo>
                    <a:pt x="778" y="149"/>
                  </a:lnTo>
                  <a:lnTo>
                    <a:pt x="725" y="173"/>
                  </a:lnTo>
                  <a:lnTo>
                    <a:pt x="675" y="199"/>
                  </a:lnTo>
                  <a:lnTo>
                    <a:pt x="625" y="227"/>
                  </a:lnTo>
                  <a:lnTo>
                    <a:pt x="577" y="258"/>
                  </a:lnTo>
                  <a:lnTo>
                    <a:pt x="530" y="290"/>
                  </a:lnTo>
                  <a:lnTo>
                    <a:pt x="486" y="325"/>
                  </a:lnTo>
                  <a:lnTo>
                    <a:pt x="444" y="362"/>
                  </a:lnTo>
                  <a:lnTo>
                    <a:pt x="403" y="402"/>
                  </a:lnTo>
                  <a:lnTo>
                    <a:pt x="364" y="443"/>
                  </a:lnTo>
                  <a:lnTo>
                    <a:pt x="327" y="486"/>
                  </a:lnTo>
                  <a:lnTo>
                    <a:pt x="292" y="530"/>
                  </a:lnTo>
                  <a:lnTo>
                    <a:pt x="259" y="577"/>
                  </a:lnTo>
                  <a:lnTo>
                    <a:pt x="228" y="624"/>
                  </a:lnTo>
                  <a:lnTo>
                    <a:pt x="200" y="673"/>
                  </a:lnTo>
                  <a:lnTo>
                    <a:pt x="174" y="724"/>
                  </a:lnTo>
                  <a:lnTo>
                    <a:pt x="151" y="776"/>
                  </a:lnTo>
                  <a:lnTo>
                    <a:pt x="129" y="830"/>
                  </a:lnTo>
                  <a:lnTo>
                    <a:pt x="111" y="885"/>
                  </a:lnTo>
                  <a:lnTo>
                    <a:pt x="95" y="941"/>
                  </a:lnTo>
                  <a:lnTo>
                    <a:pt x="82" y="998"/>
                  </a:lnTo>
                  <a:lnTo>
                    <a:pt x="71" y="1056"/>
                  </a:lnTo>
                  <a:lnTo>
                    <a:pt x="64" y="1115"/>
                  </a:lnTo>
                  <a:lnTo>
                    <a:pt x="59" y="1175"/>
                  </a:lnTo>
                  <a:lnTo>
                    <a:pt x="58" y="1236"/>
                  </a:lnTo>
                  <a:lnTo>
                    <a:pt x="59" y="1297"/>
                  </a:lnTo>
                  <a:lnTo>
                    <a:pt x="64" y="1356"/>
                  </a:lnTo>
                  <a:lnTo>
                    <a:pt x="71" y="1415"/>
                  </a:lnTo>
                  <a:lnTo>
                    <a:pt x="82" y="1473"/>
                  </a:lnTo>
                  <a:lnTo>
                    <a:pt x="95" y="1530"/>
                  </a:lnTo>
                  <a:lnTo>
                    <a:pt x="111" y="1586"/>
                  </a:lnTo>
                  <a:lnTo>
                    <a:pt x="129" y="1642"/>
                  </a:lnTo>
                  <a:lnTo>
                    <a:pt x="151" y="1695"/>
                  </a:lnTo>
                  <a:lnTo>
                    <a:pt x="174" y="1747"/>
                  </a:lnTo>
                  <a:lnTo>
                    <a:pt x="200" y="1798"/>
                  </a:lnTo>
                  <a:lnTo>
                    <a:pt x="228" y="1848"/>
                  </a:lnTo>
                  <a:lnTo>
                    <a:pt x="259" y="1895"/>
                  </a:lnTo>
                  <a:lnTo>
                    <a:pt x="292" y="1941"/>
                  </a:lnTo>
                  <a:lnTo>
                    <a:pt x="327" y="1987"/>
                  </a:lnTo>
                  <a:lnTo>
                    <a:pt x="364" y="2029"/>
                  </a:lnTo>
                  <a:lnTo>
                    <a:pt x="403" y="2070"/>
                  </a:lnTo>
                  <a:lnTo>
                    <a:pt x="444" y="2109"/>
                  </a:lnTo>
                  <a:lnTo>
                    <a:pt x="486" y="2146"/>
                  </a:lnTo>
                  <a:lnTo>
                    <a:pt x="530" y="2181"/>
                  </a:lnTo>
                  <a:lnTo>
                    <a:pt x="577" y="2214"/>
                  </a:lnTo>
                  <a:lnTo>
                    <a:pt x="625" y="2245"/>
                  </a:lnTo>
                  <a:lnTo>
                    <a:pt x="675" y="2274"/>
                  </a:lnTo>
                  <a:lnTo>
                    <a:pt x="725" y="2300"/>
                  </a:lnTo>
                  <a:lnTo>
                    <a:pt x="778" y="2324"/>
                  </a:lnTo>
                  <a:lnTo>
                    <a:pt x="831" y="2344"/>
                  </a:lnTo>
                  <a:lnTo>
                    <a:pt x="886" y="2364"/>
                  </a:lnTo>
                  <a:lnTo>
                    <a:pt x="941" y="2379"/>
                  </a:lnTo>
                  <a:lnTo>
                    <a:pt x="999" y="2393"/>
                  </a:lnTo>
                  <a:lnTo>
                    <a:pt x="1056" y="2403"/>
                  </a:lnTo>
                  <a:lnTo>
                    <a:pt x="1115" y="2410"/>
                  </a:lnTo>
                  <a:lnTo>
                    <a:pt x="1175" y="2415"/>
                  </a:lnTo>
                  <a:lnTo>
                    <a:pt x="1236" y="2416"/>
                  </a:lnTo>
                  <a:lnTo>
                    <a:pt x="1296" y="2415"/>
                  </a:lnTo>
                  <a:lnTo>
                    <a:pt x="1356" y="2410"/>
                  </a:lnTo>
                  <a:lnTo>
                    <a:pt x="1416" y="2403"/>
                  </a:lnTo>
                  <a:lnTo>
                    <a:pt x="1473" y="2393"/>
                  </a:lnTo>
                  <a:lnTo>
                    <a:pt x="1530" y="2379"/>
                  </a:lnTo>
                  <a:lnTo>
                    <a:pt x="1586" y="2364"/>
                  </a:lnTo>
                  <a:lnTo>
                    <a:pt x="1641" y="2344"/>
                  </a:lnTo>
                  <a:lnTo>
                    <a:pt x="1695" y="2324"/>
                  </a:lnTo>
                  <a:lnTo>
                    <a:pt x="1747" y="2300"/>
                  </a:lnTo>
                  <a:lnTo>
                    <a:pt x="1797" y="2274"/>
                  </a:lnTo>
                  <a:lnTo>
                    <a:pt x="1847" y="2245"/>
                  </a:lnTo>
                  <a:lnTo>
                    <a:pt x="1894" y="2214"/>
                  </a:lnTo>
                  <a:lnTo>
                    <a:pt x="1941" y="2181"/>
                  </a:lnTo>
                  <a:lnTo>
                    <a:pt x="1985" y="2146"/>
                  </a:lnTo>
                  <a:lnTo>
                    <a:pt x="2028" y="2109"/>
                  </a:lnTo>
                  <a:lnTo>
                    <a:pt x="2069" y="2070"/>
                  </a:lnTo>
                  <a:lnTo>
                    <a:pt x="2108" y="2029"/>
                  </a:lnTo>
                  <a:lnTo>
                    <a:pt x="2145" y="1987"/>
                  </a:lnTo>
                  <a:lnTo>
                    <a:pt x="2180" y="1941"/>
                  </a:lnTo>
                  <a:lnTo>
                    <a:pt x="2212" y="1895"/>
                  </a:lnTo>
                  <a:lnTo>
                    <a:pt x="2243" y="1848"/>
                  </a:lnTo>
                  <a:lnTo>
                    <a:pt x="2272" y="1798"/>
                  </a:lnTo>
                  <a:lnTo>
                    <a:pt x="2298" y="1747"/>
                  </a:lnTo>
                  <a:lnTo>
                    <a:pt x="2321" y="1695"/>
                  </a:lnTo>
                  <a:lnTo>
                    <a:pt x="2342" y="1642"/>
                  </a:lnTo>
                  <a:lnTo>
                    <a:pt x="2360" y="1586"/>
                  </a:lnTo>
                  <a:lnTo>
                    <a:pt x="2377" y="1530"/>
                  </a:lnTo>
                  <a:lnTo>
                    <a:pt x="2390" y="1473"/>
                  </a:lnTo>
                  <a:lnTo>
                    <a:pt x="2401" y="1415"/>
                  </a:lnTo>
                  <a:lnTo>
                    <a:pt x="2408" y="1356"/>
                  </a:lnTo>
                  <a:lnTo>
                    <a:pt x="2412" y="1297"/>
                  </a:lnTo>
                  <a:lnTo>
                    <a:pt x="2414" y="12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1" name="Freeform 33"/>
            <p:cNvSpPr>
              <a:spLocks/>
            </p:cNvSpPr>
            <p:nvPr userDrawn="1"/>
          </p:nvSpPr>
          <p:spPr bwMode="auto">
            <a:xfrm>
              <a:off x="598488" y="1106488"/>
              <a:ext cx="446088" cy="111125"/>
            </a:xfrm>
            <a:custGeom>
              <a:avLst/>
              <a:gdLst>
                <a:gd name="T0" fmla="*/ 2509 w 2524"/>
                <a:gd name="T1" fmla="*/ 580 h 632"/>
                <a:gd name="T2" fmla="*/ 2430 w 2524"/>
                <a:gd name="T3" fmla="*/ 502 h 632"/>
                <a:gd name="T4" fmla="*/ 2347 w 2524"/>
                <a:gd name="T5" fmla="*/ 427 h 632"/>
                <a:gd name="T6" fmla="*/ 2244 w 2524"/>
                <a:gd name="T7" fmla="*/ 342 h 632"/>
                <a:gd name="T8" fmla="*/ 2124 w 2524"/>
                <a:gd name="T9" fmla="*/ 258 h 632"/>
                <a:gd name="T10" fmla="*/ 1991 w 2524"/>
                <a:gd name="T11" fmla="*/ 179 h 632"/>
                <a:gd name="T12" fmla="*/ 1885 w 2524"/>
                <a:gd name="T13" fmla="*/ 131 h 632"/>
                <a:gd name="T14" fmla="*/ 1812 w 2524"/>
                <a:gd name="T15" fmla="*/ 105 h 632"/>
                <a:gd name="T16" fmla="*/ 1649 w 2524"/>
                <a:gd name="T17" fmla="*/ 62 h 632"/>
                <a:gd name="T18" fmla="*/ 1487 w 2524"/>
                <a:gd name="T19" fmla="*/ 26 h 632"/>
                <a:gd name="T20" fmla="*/ 1390 w 2524"/>
                <a:gd name="T21" fmla="*/ 9 h 632"/>
                <a:gd name="T22" fmla="*/ 1297 w 2524"/>
                <a:gd name="T23" fmla="*/ 1 h 632"/>
                <a:gd name="T24" fmla="*/ 1204 w 2524"/>
                <a:gd name="T25" fmla="*/ 0 h 632"/>
                <a:gd name="T26" fmla="*/ 1105 w 2524"/>
                <a:gd name="T27" fmla="*/ 8 h 632"/>
                <a:gd name="T28" fmla="*/ 997 w 2524"/>
                <a:gd name="T29" fmla="*/ 24 h 632"/>
                <a:gd name="T30" fmla="*/ 818 w 2524"/>
                <a:gd name="T31" fmla="*/ 63 h 632"/>
                <a:gd name="T32" fmla="*/ 583 w 2524"/>
                <a:gd name="T33" fmla="*/ 117 h 632"/>
                <a:gd name="T34" fmla="*/ 469 w 2524"/>
                <a:gd name="T35" fmla="*/ 137 h 632"/>
                <a:gd name="T36" fmla="*/ 357 w 2524"/>
                <a:gd name="T37" fmla="*/ 150 h 632"/>
                <a:gd name="T38" fmla="*/ 246 w 2524"/>
                <a:gd name="T39" fmla="*/ 153 h 632"/>
                <a:gd name="T40" fmla="*/ 138 w 2524"/>
                <a:gd name="T41" fmla="*/ 140 h 632"/>
                <a:gd name="T42" fmla="*/ 31 w 2524"/>
                <a:gd name="T43" fmla="*/ 111 h 632"/>
                <a:gd name="T44" fmla="*/ 8 w 2524"/>
                <a:gd name="T45" fmla="*/ 107 h 632"/>
                <a:gd name="T46" fmla="*/ 0 w 2524"/>
                <a:gd name="T47" fmla="*/ 112 h 632"/>
                <a:gd name="T48" fmla="*/ 4 w 2524"/>
                <a:gd name="T49" fmla="*/ 124 h 632"/>
                <a:gd name="T50" fmla="*/ 30 w 2524"/>
                <a:gd name="T51" fmla="*/ 155 h 632"/>
                <a:gd name="T52" fmla="*/ 84 w 2524"/>
                <a:gd name="T53" fmla="*/ 208 h 632"/>
                <a:gd name="T54" fmla="*/ 146 w 2524"/>
                <a:gd name="T55" fmla="*/ 251 h 632"/>
                <a:gd name="T56" fmla="*/ 225 w 2524"/>
                <a:gd name="T57" fmla="*/ 283 h 632"/>
                <a:gd name="T58" fmla="*/ 331 w 2524"/>
                <a:gd name="T59" fmla="*/ 315 h 632"/>
                <a:gd name="T60" fmla="*/ 454 w 2524"/>
                <a:gd name="T61" fmla="*/ 342 h 632"/>
                <a:gd name="T62" fmla="*/ 581 w 2524"/>
                <a:gd name="T63" fmla="*/ 362 h 632"/>
                <a:gd name="T64" fmla="*/ 691 w 2524"/>
                <a:gd name="T65" fmla="*/ 370 h 632"/>
                <a:gd name="T66" fmla="*/ 804 w 2524"/>
                <a:gd name="T67" fmla="*/ 361 h 632"/>
                <a:gd name="T68" fmla="*/ 945 w 2524"/>
                <a:gd name="T69" fmla="*/ 329 h 632"/>
                <a:gd name="T70" fmla="*/ 1122 w 2524"/>
                <a:gd name="T71" fmla="*/ 273 h 632"/>
                <a:gd name="T72" fmla="*/ 1272 w 2524"/>
                <a:gd name="T73" fmla="*/ 217 h 632"/>
                <a:gd name="T74" fmla="*/ 1373 w 2524"/>
                <a:gd name="T75" fmla="*/ 183 h 632"/>
                <a:gd name="T76" fmla="*/ 1442 w 2524"/>
                <a:gd name="T77" fmla="*/ 166 h 632"/>
                <a:gd name="T78" fmla="*/ 1515 w 2524"/>
                <a:gd name="T79" fmla="*/ 154 h 632"/>
                <a:gd name="T80" fmla="*/ 1598 w 2524"/>
                <a:gd name="T81" fmla="*/ 146 h 632"/>
                <a:gd name="T82" fmla="*/ 1690 w 2524"/>
                <a:gd name="T83" fmla="*/ 146 h 632"/>
                <a:gd name="T84" fmla="*/ 1773 w 2524"/>
                <a:gd name="T85" fmla="*/ 155 h 632"/>
                <a:gd name="T86" fmla="*/ 1846 w 2524"/>
                <a:gd name="T87" fmla="*/ 174 h 632"/>
                <a:gd name="T88" fmla="*/ 1917 w 2524"/>
                <a:gd name="T89" fmla="*/ 207 h 632"/>
                <a:gd name="T90" fmla="*/ 1993 w 2524"/>
                <a:gd name="T91" fmla="*/ 260 h 632"/>
                <a:gd name="T92" fmla="*/ 2080 w 2524"/>
                <a:gd name="T93" fmla="*/ 333 h 632"/>
                <a:gd name="T94" fmla="*/ 2252 w 2524"/>
                <a:gd name="T95" fmla="*/ 489 h 632"/>
                <a:gd name="T96" fmla="*/ 2492 w 2524"/>
                <a:gd name="T97" fmla="*/ 607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24" h="632">
                  <a:moveTo>
                    <a:pt x="2524" y="598"/>
                  </a:moveTo>
                  <a:lnTo>
                    <a:pt x="2509" y="580"/>
                  </a:lnTo>
                  <a:lnTo>
                    <a:pt x="2462" y="534"/>
                  </a:lnTo>
                  <a:lnTo>
                    <a:pt x="2430" y="502"/>
                  </a:lnTo>
                  <a:lnTo>
                    <a:pt x="2391" y="466"/>
                  </a:lnTo>
                  <a:lnTo>
                    <a:pt x="2347" y="427"/>
                  </a:lnTo>
                  <a:lnTo>
                    <a:pt x="2298" y="385"/>
                  </a:lnTo>
                  <a:lnTo>
                    <a:pt x="2244" y="342"/>
                  </a:lnTo>
                  <a:lnTo>
                    <a:pt x="2185" y="300"/>
                  </a:lnTo>
                  <a:lnTo>
                    <a:pt x="2124" y="258"/>
                  </a:lnTo>
                  <a:lnTo>
                    <a:pt x="2059" y="217"/>
                  </a:lnTo>
                  <a:lnTo>
                    <a:pt x="1991" y="179"/>
                  </a:lnTo>
                  <a:lnTo>
                    <a:pt x="1921" y="146"/>
                  </a:lnTo>
                  <a:lnTo>
                    <a:pt x="1885" y="131"/>
                  </a:lnTo>
                  <a:lnTo>
                    <a:pt x="1849" y="118"/>
                  </a:lnTo>
                  <a:lnTo>
                    <a:pt x="1812" y="105"/>
                  </a:lnTo>
                  <a:lnTo>
                    <a:pt x="1775" y="95"/>
                  </a:lnTo>
                  <a:lnTo>
                    <a:pt x="1649" y="62"/>
                  </a:lnTo>
                  <a:lnTo>
                    <a:pt x="1538" y="36"/>
                  </a:lnTo>
                  <a:lnTo>
                    <a:pt x="1487" y="26"/>
                  </a:lnTo>
                  <a:lnTo>
                    <a:pt x="1437" y="17"/>
                  </a:lnTo>
                  <a:lnTo>
                    <a:pt x="1390" y="9"/>
                  </a:lnTo>
                  <a:lnTo>
                    <a:pt x="1344" y="4"/>
                  </a:lnTo>
                  <a:lnTo>
                    <a:pt x="1297" y="1"/>
                  </a:lnTo>
                  <a:lnTo>
                    <a:pt x="1251" y="0"/>
                  </a:lnTo>
                  <a:lnTo>
                    <a:pt x="1204" y="0"/>
                  </a:lnTo>
                  <a:lnTo>
                    <a:pt x="1155" y="3"/>
                  </a:lnTo>
                  <a:lnTo>
                    <a:pt x="1105" y="8"/>
                  </a:lnTo>
                  <a:lnTo>
                    <a:pt x="1052" y="15"/>
                  </a:lnTo>
                  <a:lnTo>
                    <a:pt x="997" y="24"/>
                  </a:lnTo>
                  <a:lnTo>
                    <a:pt x="938" y="35"/>
                  </a:lnTo>
                  <a:lnTo>
                    <a:pt x="818" y="63"/>
                  </a:lnTo>
                  <a:lnTo>
                    <a:pt x="699" y="91"/>
                  </a:lnTo>
                  <a:lnTo>
                    <a:pt x="583" y="117"/>
                  </a:lnTo>
                  <a:lnTo>
                    <a:pt x="525" y="128"/>
                  </a:lnTo>
                  <a:lnTo>
                    <a:pt x="469" y="137"/>
                  </a:lnTo>
                  <a:lnTo>
                    <a:pt x="413" y="144"/>
                  </a:lnTo>
                  <a:lnTo>
                    <a:pt x="357" y="150"/>
                  </a:lnTo>
                  <a:lnTo>
                    <a:pt x="301" y="153"/>
                  </a:lnTo>
                  <a:lnTo>
                    <a:pt x="246" y="153"/>
                  </a:lnTo>
                  <a:lnTo>
                    <a:pt x="192" y="148"/>
                  </a:lnTo>
                  <a:lnTo>
                    <a:pt x="138" y="140"/>
                  </a:lnTo>
                  <a:lnTo>
                    <a:pt x="85" y="128"/>
                  </a:lnTo>
                  <a:lnTo>
                    <a:pt x="31" y="111"/>
                  </a:lnTo>
                  <a:lnTo>
                    <a:pt x="15" y="107"/>
                  </a:lnTo>
                  <a:lnTo>
                    <a:pt x="8" y="107"/>
                  </a:lnTo>
                  <a:lnTo>
                    <a:pt x="4" y="109"/>
                  </a:lnTo>
                  <a:lnTo>
                    <a:pt x="0" y="112"/>
                  </a:lnTo>
                  <a:lnTo>
                    <a:pt x="0" y="118"/>
                  </a:lnTo>
                  <a:lnTo>
                    <a:pt x="4" y="124"/>
                  </a:lnTo>
                  <a:lnTo>
                    <a:pt x="11" y="133"/>
                  </a:lnTo>
                  <a:lnTo>
                    <a:pt x="30" y="155"/>
                  </a:lnTo>
                  <a:lnTo>
                    <a:pt x="54" y="180"/>
                  </a:lnTo>
                  <a:lnTo>
                    <a:pt x="84" y="208"/>
                  </a:lnTo>
                  <a:lnTo>
                    <a:pt x="121" y="237"/>
                  </a:lnTo>
                  <a:lnTo>
                    <a:pt x="146" y="251"/>
                  </a:lnTo>
                  <a:lnTo>
                    <a:pt x="181" y="268"/>
                  </a:lnTo>
                  <a:lnTo>
                    <a:pt x="225" y="283"/>
                  </a:lnTo>
                  <a:lnTo>
                    <a:pt x="275" y="300"/>
                  </a:lnTo>
                  <a:lnTo>
                    <a:pt x="331" y="315"/>
                  </a:lnTo>
                  <a:lnTo>
                    <a:pt x="392" y="330"/>
                  </a:lnTo>
                  <a:lnTo>
                    <a:pt x="454" y="342"/>
                  </a:lnTo>
                  <a:lnTo>
                    <a:pt x="519" y="353"/>
                  </a:lnTo>
                  <a:lnTo>
                    <a:pt x="581" y="362"/>
                  </a:lnTo>
                  <a:lnTo>
                    <a:pt x="636" y="368"/>
                  </a:lnTo>
                  <a:lnTo>
                    <a:pt x="691" y="370"/>
                  </a:lnTo>
                  <a:lnTo>
                    <a:pt x="746" y="368"/>
                  </a:lnTo>
                  <a:lnTo>
                    <a:pt x="804" y="361"/>
                  </a:lnTo>
                  <a:lnTo>
                    <a:pt x="870" y="348"/>
                  </a:lnTo>
                  <a:lnTo>
                    <a:pt x="945" y="329"/>
                  </a:lnTo>
                  <a:lnTo>
                    <a:pt x="1034" y="303"/>
                  </a:lnTo>
                  <a:lnTo>
                    <a:pt x="1122" y="273"/>
                  </a:lnTo>
                  <a:lnTo>
                    <a:pt x="1201" y="244"/>
                  </a:lnTo>
                  <a:lnTo>
                    <a:pt x="1272" y="217"/>
                  </a:lnTo>
                  <a:lnTo>
                    <a:pt x="1339" y="194"/>
                  </a:lnTo>
                  <a:lnTo>
                    <a:pt x="1373" y="183"/>
                  </a:lnTo>
                  <a:lnTo>
                    <a:pt x="1407" y="174"/>
                  </a:lnTo>
                  <a:lnTo>
                    <a:pt x="1442" y="166"/>
                  </a:lnTo>
                  <a:lnTo>
                    <a:pt x="1478" y="159"/>
                  </a:lnTo>
                  <a:lnTo>
                    <a:pt x="1515" y="154"/>
                  </a:lnTo>
                  <a:lnTo>
                    <a:pt x="1556" y="149"/>
                  </a:lnTo>
                  <a:lnTo>
                    <a:pt x="1598" y="146"/>
                  </a:lnTo>
                  <a:lnTo>
                    <a:pt x="1643" y="145"/>
                  </a:lnTo>
                  <a:lnTo>
                    <a:pt x="1690" y="146"/>
                  </a:lnTo>
                  <a:lnTo>
                    <a:pt x="1734" y="149"/>
                  </a:lnTo>
                  <a:lnTo>
                    <a:pt x="1773" y="155"/>
                  </a:lnTo>
                  <a:lnTo>
                    <a:pt x="1811" y="163"/>
                  </a:lnTo>
                  <a:lnTo>
                    <a:pt x="1846" y="174"/>
                  </a:lnTo>
                  <a:lnTo>
                    <a:pt x="1881" y="189"/>
                  </a:lnTo>
                  <a:lnTo>
                    <a:pt x="1917" y="207"/>
                  </a:lnTo>
                  <a:lnTo>
                    <a:pt x="1954" y="231"/>
                  </a:lnTo>
                  <a:lnTo>
                    <a:pt x="1993" y="260"/>
                  </a:lnTo>
                  <a:lnTo>
                    <a:pt x="2034" y="293"/>
                  </a:lnTo>
                  <a:lnTo>
                    <a:pt x="2080" y="333"/>
                  </a:lnTo>
                  <a:lnTo>
                    <a:pt x="2132" y="378"/>
                  </a:lnTo>
                  <a:lnTo>
                    <a:pt x="2252" y="489"/>
                  </a:lnTo>
                  <a:lnTo>
                    <a:pt x="2404" y="632"/>
                  </a:lnTo>
                  <a:lnTo>
                    <a:pt x="2492" y="607"/>
                  </a:lnTo>
                  <a:lnTo>
                    <a:pt x="2524" y="5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2" name="Freeform 34"/>
            <p:cNvSpPr>
              <a:spLocks/>
            </p:cNvSpPr>
            <p:nvPr userDrawn="1"/>
          </p:nvSpPr>
          <p:spPr bwMode="auto">
            <a:xfrm>
              <a:off x="500063" y="969963"/>
              <a:ext cx="238125" cy="149225"/>
            </a:xfrm>
            <a:custGeom>
              <a:avLst/>
              <a:gdLst>
                <a:gd name="T0" fmla="*/ 1217 w 1344"/>
                <a:gd name="T1" fmla="*/ 781 h 849"/>
                <a:gd name="T2" fmla="*/ 1091 w 1344"/>
                <a:gd name="T3" fmla="*/ 807 h 849"/>
                <a:gd name="T4" fmla="*/ 983 w 1344"/>
                <a:gd name="T5" fmla="*/ 836 h 849"/>
                <a:gd name="T6" fmla="*/ 912 w 1344"/>
                <a:gd name="T7" fmla="*/ 847 h 849"/>
                <a:gd name="T8" fmla="*/ 837 w 1344"/>
                <a:gd name="T9" fmla="*/ 849 h 849"/>
                <a:gd name="T10" fmla="*/ 710 w 1344"/>
                <a:gd name="T11" fmla="*/ 839 h 849"/>
                <a:gd name="T12" fmla="*/ 558 w 1344"/>
                <a:gd name="T13" fmla="*/ 815 h 849"/>
                <a:gd name="T14" fmla="*/ 479 w 1344"/>
                <a:gd name="T15" fmla="*/ 793 h 849"/>
                <a:gd name="T16" fmla="*/ 426 w 1344"/>
                <a:gd name="T17" fmla="*/ 771 h 849"/>
                <a:gd name="T18" fmla="*/ 373 w 1344"/>
                <a:gd name="T19" fmla="*/ 740 h 849"/>
                <a:gd name="T20" fmla="*/ 323 w 1344"/>
                <a:gd name="T21" fmla="*/ 701 h 849"/>
                <a:gd name="T22" fmla="*/ 250 w 1344"/>
                <a:gd name="T23" fmla="*/ 627 h 849"/>
                <a:gd name="T24" fmla="*/ 155 w 1344"/>
                <a:gd name="T25" fmla="*/ 519 h 849"/>
                <a:gd name="T26" fmla="*/ 44 w 1344"/>
                <a:gd name="T27" fmla="*/ 382 h 849"/>
                <a:gd name="T28" fmla="*/ 4 w 1344"/>
                <a:gd name="T29" fmla="*/ 325 h 849"/>
                <a:gd name="T30" fmla="*/ 0 w 1344"/>
                <a:gd name="T31" fmla="*/ 310 h 849"/>
                <a:gd name="T32" fmla="*/ 6 w 1344"/>
                <a:gd name="T33" fmla="*/ 307 h 849"/>
                <a:gd name="T34" fmla="*/ 20 w 1344"/>
                <a:gd name="T35" fmla="*/ 315 h 849"/>
                <a:gd name="T36" fmla="*/ 45 w 1344"/>
                <a:gd name="T37" fmla="*/ 337 h 849"/>
                <a:gd name="T38" fmla="*/ 95 w 1344"/>
                <a:gd name="T39" fmla="*/ 376 h 849"/>
                <a:gd name="T40" fmla="*/ 179 w 1344"/>
                <a:gd name="T41" fmla="*/ 423 h 849"/>
                <a:gd name="T42" fmla="*/ 234 w 1344"/>
                <a:gd name="T43" fmla="*/ 446 h 849"/>
                <a:gd name="T44" fmla="*/ 299 w 1344"/>
                <a:gd name="T45" fmla="*/ 467 h 849"/>
                <a:gd name="T46" fmla="*/ 375 w 1344"/>
                <a:gd name="T47" fmla="*/ 485 h 849"/>
                <a:gd name="T48" fmla="*/ 521 w 1344"/>
                <a:gd name="T49" fmla="*/ 515 h 849"/>
                <a:gd name="T50" fmla="*/ 645 w 1344"/>
                <a:gd name="T51" fmla="*/ 552 h 849"/>
                <a:gd name="T52" fmla="*/ 762 w 1344"/>
                <a:gd name="T53" fmla="*/ 598 h 849"/>
                <a:gd name="T54" fmla="*/ 890 w 1344"/>
                <a:gd name="T55" fmla="*/ 662 h 849"/>
                <a:gd name="T56" fmla="*/ 960 w 1344"/>
                <a:gd name="T57" fmla="*/ 695 h 849"/>
                <a:gd name="T58" fmla="*/ 1036 w 1344"/>
                <a:gd name="T59" fmla="*/ 720 h 849"/>
                <a:gd name="T60" fmla="*/ 1118 w 1344"/>
                <a:gd name="T61" fmla="*/ 735 h 849"/>
                <a:gd name="T62" fmla="*/ 1205 w 1344"/>
                <a:gd name="T63" fmla="*/ 733 h 849"/>
                <a:gd name="T64" fmla="*/ 1134 w 1344"/>
                <a:gd name="T65" fmla="*/ 696 h 849"/>
                <a:gd name="T66" fmla="*/ 1039 w 1344"/>
                <a:gd name="T67" fmla="*/ 654 h 849"/>
                <a:gd name="T68" fmla="*/ 989 w 1344"/>
                <a:gd name="T69" fmla="*/ 624 h 849"/>
                <a:gd name="T70" fmla="*/ 931 w 1344"/>
                <a:gd name="T71" fmla="*/ 583 h 849"/>
                <a:gd name="T72" fmla="*/ 877 w 1344"/>
                <a:gd name="T73" fmla="*/ 536 h 849"/>
                <a:gd name="T74" fmla="*/ 825 w 1344"/>
                <a:gd name="T75" fmla="*/ 479 h 849"/>
                <a:gd name="T76" fmla="*/ 778 w 1344"/>
                <a:gd name="T77" fmla="*/ 411 h 849"/>
                <a:gd name="T78" fmla="*/ 738 w 1344"/>
                <a:gd name="T79" fmla="*/ 334 h 849"/>
                <a:gd name="T80" fmla="*/ 710 w 1344"/>
                <a:gd name="T81" fmla="*/ 258 h 849"/>
                <a:gd name="T82" fmla="*/ 691 w 1344"/>
                <a:gd name="T83" fmla="*/ 191 h 849"/>
                <a:gd name="T84" fmla="*/ 683 w 1344"/>
                <a:gd name="T85" fmla="*/ 142 h 849"/>
                <a:gd name="T86" fmla="*/ 681 w 1344"/>
                <a:gd name="T87" fmla="*/ 77 h 849"/>
                <a:gd name="T88" fmla="*/ 679 w 1344"/>
                <a:gd name="T89" fmla="*/ 42 h 849"/>
                <a:gd name="T90" fmla="*/ 671 w 1344"/>
                <a:gd name="T91" fmla="*/ 15 h 849"/>
                <a:gd name="T92" fmla="*/ 672 w 1344"/>
                <a:gd name="T93" fmla="*/ 4 h 849"/>
                <a:gd name="T94" fmla="*/ 680 w 1344"/>
                <a:gd name="T95" fmla="*/ 1 h 849"/>
                <a:gd name="T96" fmla="*/ 693 w 1344"/>
                <a:gd name="T97" fmla="*/ 14 h 849"/>
                <a:gd name="T98" fmla="*/ 756 w 1344"/>
                <a:gd name="T99" fmla="*/ 84 h 849"/>
                <a:gd name="T100" fmla="*/ 830 w 1344"/>
                <a:gd name="T101" fmla="*/ 155 h 849"/>
                <a:gd name="T102" fmla="*/ 915 w 1344"/>
                <a:gd name="T103" fmla="*/ 226 h 849"/>
                <a:gd name="T104" fmla="*/ 969 w 1344"/>
                <a:gd name="T105" fmla="*/ 280 h 849"/>
                <a:gd name="T106" fmla="*/ 1021 w 1344"/>
                <a:gd name="T107" fmla="*/ 343 h 849"/>
                <a:gd name="T108" fmla="*/ 1069 w 1344"/>
                <a:gd name="T109" fmla="*/ 424 h 849"/>
                <a:gd name="T110" fmla="*/ 1122 w 1344"/>
                <a:gd name="T111" fmla="*/ 538 h 849"/>
                <a:gd name="T112" fmla="*/ 1156 w 1344"/>
                <a:gd name="T113" fmla="*/ 598 h 849"/>
                <a:gd name="T114" fmla="*/ 1207 w 1344"/>
                <a:gd name="T115" fmla="*/ 656 h 849"/>
                <a:gd name="T116" fmla="*/ 1306 w 1344"/>
                <a:gd name="T117" fmla="*/ 734 h 849"/>
                <a:gd name="T118" fmla="*/ 1339 w 1344"/>
                <a:gd name="T119" fmla="*/ 763 h 849"/>
                <a:gd name="T120" fmla="*/ 1344 w 1344"/>
                <a:gd name="T121" fmla="*/ 773 h 849"/>
                <a:gd name="T122" fmla="*/ 1331 w 1344"/>
                <a:gd name="T123" fmla="*/ 777 h 849"/>
                <a:gd name="T124" fmla="*/ 1258 w 1344"/>
                <a:gd name="T125" fmla="*/ 778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4" h="849">
                  <a:moveTo>
                    <a:pt x="1258" y="778"/>
                  </a:moveTo>
                  <a:lnTo>
                    <a:pt x="1217" y="781"/>
                  </a:lnTo>
                  <a:lnTo>
                    <a:pt x="1160" y="792"/>
                  </a:lnTo>
                  <a:lnTo>
                    <a:pt x="1091" y="807"/>
                  </a:lnTo>
                  <a:lnTo>
                    <a:pt x="1019" y="827"/>
                  </a:lnTo>
                  <a:lnTo>
                    <a:pt x="983" y="836"/>
                  </a:lnTo>
                  <a:lnTo>
                    <a:pt x="948" y="843"/>
                  </a:lnTo>
                  <a:lnTo>
                    <a:pt x="912" y="847"/>
                  </a:lnTo>
                  <a:lnTo>
                    <a:pt x="874" y="849"/>
                  </a:lnTo>
                  <a:lnTo>
                    <a:pt x="837" y="849"/>
                  </a:lnTo>
                  <a:lnTo>
                    <a:pt x="797" y="847"/>
                  </a:lnTo>
                  <a:lnTo>
                    <a:pt x="710" y="839"/>
                  </a:lnTo>
                  <a:lnTo>
                    <a:pt x="611" y="826"/>
                  </a:lnTo>
                  <a:lnTo>
                    <a:pt x="558" y="815"/>
                  </a:lnTo>
                  <a:lnTo>
                    <a:pt x="505" y="802"/>
                  </a:lnTo>
                  <a:lnTo>
                    <a:pt x="479" y="793"/>
                  </a:lnTo>
                  <a:lnTo>
                    <a:pt x="452" y="782"/>
                  </a:lnTo>
                  <a:lnTo>
                    <a:pt x="426" y="771"/>
                  </a:lnTo>
                  <a:lnTo>
                    <a:pt x="400" y="757"/>
                  </a:lnTo>
                  <a:lnTo>
                    <a:pt x="373" y="740"/>
                  </a:lnTo>
                  <a:lnTo>
                    <a:pt x="349" y="723"/>
                  </a:lnTo>
                  <a:lnTo>
                    <a:pt x="323" y="701"/>
                  </a:lnTo>
                  <a:lnTo>
                    <a:pt x="299" y="678"/>
                  </a:lnTo>
                  <a:lnTo>
                    <a:pt x="250" y="627"/>
                  </a:lnTo>
                  <a:lnTo>
                    <a:pt x="201" y="572"/>
                  </a:lnTo>
                  <a:lnTo>
                    <a:pt x="155" y="519"/>
                  </a:lnTo>
                  <a:lnTo>
                    <a:pt x="113" y="467"/>
                  </a:lnTo>
                  <a:lnTo>
                    <a:pt x="44" y="382"/>
                  </a:lnTo>
                  <a:lnTo>
                    <a:pt x="9" y="334"/>
                  </a:lnTo>
                  <a:lnTo>
                    <a:pt x="4" y="325"/>
                  </a:lnTo>
                  <a:lnTo>
                    <a:pt x="1" y="317"/>
                  </a:lnTo>
                  <a:lnTo>
                    <a:pt x="0" y="310"/>
                  </a:lnTo>
                  <a:lnTo>
                    <a:pt x="2" y="307"/>
                  </a:lnTo>
                  <a:lnTo>
                    <a:pt x="6" y="307"/>
                  </a:lnTo>
                  <a:lnTo>
                    <a:pt x="12" y="309"/>
                  </a:lnTo>
                  <a:lnTo>
                    <a:pt x="20" y="315"/>
                  </a:lnTo>
                  <a:lnTo>
                    <a:pt x="30" y="324"/>
                  </a:lnTo>
                  <a:lnTo>
                    <a:pt x="45" y="337"/>
                  </a:lnTo>
                  <a:lnTo>
                    <a:pt x="67" y="355"/>
                  </a:lnTo>
                  <a:lnTo>
                    <a:pt x="95" y="376"/>
                  </a:lnTo>
                  <a:lnTo>
                    <a:pt x="132" y="399"/>
                  </a:lnTo>
                  <a:lnTo>
                    <a:pt x="179" y="423"/>
                  </a:lnTo>
                  <a:lnTo>
                    <a:pt x="205" y="435"/>
                  </a:lnTo>
                  <a:lnTo>
                    <a:pt x="234" y="446"/>
                  </a:lnTo>
                  <a:lnTo>
                    <a:pt x="265" y="457"/>
                  </a:lnTo>
                  <a:lnTo>
                    <a:pt x="299" y="467"/>
                  </a:lnTo>
                  <a:lnTo>
                    <a:pt x="336" y="476"/>
                  </a:lnTo>
                  <a:lnTo>
                    <a:pt x="375" y="485"/>
                  </a:lnTo>
                  <a:lnTo>
                    <a:pt x="452" y="500"/>
                  </a:lnTo>
                  <a:lnTo>
                    <a:pt x="521" y="515"/>
                  </a:lnTo>
                  <a:lnTo>
                    <a:pt x="585" y="532"/>
                  </a:lnTo>
                  <a:lnTo>
                    <a:pt x="645" y="552"/>
                  </a:lnTo>
                  <a:lnTo>
                    <a:pt x="703" y="572"/>
                  </a:lnTo>
                  <a:lnTo>
                    <a:pt x="762" y="598"/>
                  </a:lnTo>
                  <a:lnTo>
                    <a:pt x="824" y="627"/>
                  </a:lnTo>
                  <a:lnTo>
                    <a:pt x="890" y="662"/>
                  </a:lnTo>
                  <a:lnTo>
                    <a:pt x="924" y="679"/>
                  </a:lnTo>
                  <a:lnTo>
                    <a:pt x="960" y="695"/>
                  </a:lnTo>
                  <a:lnTo>
                    <a:pt x="997" y="709"/>
                  </a:lnTo>
                  <a:lnTo>
                    <a:pt x="1036" y="720"/>
                  </a:lnTo>
                  <a:lnTo>
                    <a:pt x="1077" y="730"/>
                  </a:lnTo>
                  <a:lnTo>
                    <a:pt x="1118" y="735"/>
                  </a:lnTo>
                  <a:lnTo>
                    <a:pt x="1162" y="736"/>
                  </a:lnTo>
                  <a:lnTo>
                    <a:pt x="1205" y="733"/>
                  </a:lnTo>
                  <a:lnTo>
                    <a:pt x="1166" y="711"/>
                  </a:lnTo>
                  <a:lnTo>
                    <a:pt x="1134" y="696"/>
                  </a:lnTo>
                  <a:lnTo>
                    <a:pt x="1083" y="673"/>
                  </a:lnTo>
                  <a:lnTo>
                    <a:pt x="1039" y="654"/>
                  </a:lnTo>
                  <a:lnTo>
                    <a:pt x="1015" y="640"/>
                  </a:lnTo>
                  <a:lnTo>
                    <a:pt x="989" y="624"/>
                  </a:lnTo>
                  <a:lnTo>
                    <a:pt x="959" y="605"/>
                  </a:lnTo>
                  <a:lnTo>
                    <a:pt x="931" y="583"/>
                  </a:lnTo>
                  <a:lnTo>
                    <a:pt x="903" y="561"/>
                  </a:lnTo>
                  <a:lnTo>
                    <a:pt x="877" y="536"/>
                  </a:lnTo>
                  <a:lnTo>
                    <a:pt x="850" y="509"/>
                  </a:lnTo>
                  <a:lnTo>
                    <a:pt x="825" y="479"/>
                  </a:lnTo>
                  <a:lnTo>
                    <a:pt x="800" y="447"/>
                  </a:lnTo>
                  <a:lnTo>
                    <a:pt x="778" y="411"/>
                  </a:lnTo>
                  <a:lnTo>
                    <a:pt x="756" y="373"/>
                  </a:lnTo>
                  <a:lnTo>
                    <a:pt x="738" y="334"/>
                  </a:lnTo>
                  <a:lnTo>
                    <a:pt x="722" y="296"/>
                  </a:lnTo>
                  <a:lnTo>
                    <a:pt x="710" y="258"/>
                  </a:lnTo>
                  <a:lnTo>
                    <a:pt x="699" y="223"/>
                  </a:lnTo>
                  <a:lnTo>
                    <a:pt x="691" y="191"/>
                  </a:lnTo>
                  <a:lnTo>
                    <a:pt x="686" y="163"/>
                  </a:lnTo>
                  <a:lnTo>
                    <a:pt x="683" y="142"/>
                  </a:lnTo>
                  <a:lnTo>
                    <a:pt x="681" y="106"/>
                  </a:lnTo>
                  <a:lnTo>
                    <a:pt x="681" y="77"/>
                  </a:lnTo>
                  <a:lnTo>
                    <a:pt x="681" y="53"/>
                  </a:lnTo>
                  <a:lnTo>
                    <a:pt x="679" y="42"/>
                  </a:lnTo>
                  <a:lnTo>
                    <a:pt x="676" y="32"/>
                  </a:lnTo>
                  <a:lnTo>
                    <a:pt x="671" y="15"/>
                  </a:lnTo>
                  <a:lnTo>
                    <a:pt x="671" y="8"/>
                  </a:lnTo>
                  <a:lnTo>
                    <a:pt x="672" y="4"/>
                  </a:lnTo>
                  <a:lnTo>
                    <a:pt x="675" y="0"/>
                  </a:lnTo>
                  <a:lnTo>
                    <a:pt x="680" y="1"/>
                  </a:lnTo>
                  <a:lnTo>
                    <a:pt x="686" y="6"/>
                  </a:lnTo>
                  <a:lnTo>
                    <a:pt x="693" y="14"/>
                  </a:lnTo>
                  <a:lnTo>
                    <a:pt x="718" y="44"/>
                  </a:lnTo>
                  <a:lnTo>
                    <a:pt x="756" y="84"/>
                  </a:lnTo>
                  <a:lnTo>
                    <a:pt x="803" y="131"/>
                  </a:lnTo>
                  <a:lnTo>
                    <a:pt x="830" y="155"/>
                  </a:lnTo>
                  <a:lnTo>
                    <a:pt x="858" y="179"/>
                  </a:lnTo>
                  <a:lnTo>
                    <a:pt x="915" y="226"/>
                  </a:lnTo>
                  <a:lnTo>
                    <a:pt x="942" y="252"/>
                  </a:lnTo>
                  <a:lnTo>
                    <a:pt x="969" y="280"/>
                  </a:lnTo>
                  <a:lnTo>
                    <a:pt x="996" y="309"/>
                  </a:lnTo>
                  <a:lnTo>
                    <a:pt x="1021" y="343"/>
                  </a:lnTo>
                  <a:lnTo>
                    <a:pt x="1045" y="381"/>
                  </a:lnTo>
                  <a:lnTo>
                    <a:pt x="1069" y="424"/>
                  </a:lnTo>
                  <a:lnTo>
                    <a:pt x="1107" y="504"/>
                  </a:lnTo>
                  <a:lnTo>
                    <a:pt x="1122" y="538"/>
                  </a:lnTo>
                  <a:lnTo>
                    <a:pt x="1139" y="569"/>
                  </a:lnTo>
                  <a:lnTo>
                    <a:pt x="1156" y="598"/>
                  </a:lnTo>
                  <a:lnTo>
                    <a:pt x="1179" y="627"/>
                  </a:lnTo>
                  <a:lnTo>
                    <a:pt x="1207" y="656"/>
                  </a:lnTo>
                  <a:lnTo>
                    <a:pt x="1242" y="685"/>
                  </a:lnTo>
                  <a:lnTo>
                    <a:pt x="1306" y="734"/>
                  </a:lnTo>
                  <a:lnTo>
                    <a:pt x="1325" y="750"/>
                  </a:lnTo>
                  <a:lnTo>
                    <a:pt x="1339" y="763"/>
                  </a:lnTo>
                  <a:lnTo>
                    <a:pt x="1344" y="770"/>
                  </a:lnTo>
                  <a:lnTo>
                    <a:pt x="1344" y="773"/>
                  </a:lnTo>
                  <a:lnTo>
                    <a:pt x="1342" y="775"/>
                  </a:lnTo>
                  <a:lnTo>
                    <a:pt x="1331" y="777"/>
                  </a:lnTo>
                  <a:lnTo>
                    <a:pt x="1315" y="778"/>
                  </a:lnTo>
                  <a:lnTo>
                    <a:pt x="1258" y="7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3" name="Freeform 35"/>
            <p:cNvSpPr>
              <a:spLocks/>
            </p:cNvSpPr>
            <p:nvPr userDrawn="1"/>
          </p:nvSpPr>
          <p:spPr bwMode="auto">
            <a:xfrm>
              <a:off x="441326" y="885826"/>
              <a:ext cx="180975" cy="171450"/>
            </a:xfrm>
            <a:custGeom>
              <a:avLst/>
              <a:gdLst>
                <a:gd name="T0" fmla="*/ 807 w 1021"/>
                <a:gd name="T1" fmla="*/ 901 h 970"/>
                <a:gd name="T2" fmla="*/ 569 w 1021"/>
                <a:gd name="T3" fmla="*/ 818 h 970"/>
                <a:gd name="T4" fmla="*/ 472 w 1021"/>
                <a:gd name="T5" fmla="*/ 775 h 970"/>
                <a:gd name="T6" fmla="*/ 389 w 1021"/>
                <a:gd name="T7" fmla="*/ 728 h 970"/>
                <a:gd name="T8" fmla="*/ 335 w 1021"/>
                <a:gd name="T9" fmla="*/ 688 h 970"/>
                <a:gd name="T10" fmla="*/ 281 w 1021"/>
                <a:gd name="T11" fmla="*/ 639 h 970"/>
                <a:gd name="T12" fmla="*/ 233 w 1021"/>
                <a:gd name="T13" fmla="*/ 582 h 970"/>
                <a:gd name="T14" fmla="*/ 191 w 1021"/>
                <a:gd name="T15" fmla="*/ 515 h 970"/>
                <a:gd name="T16" fmla="*/ 110 w 1021"/>
                <a:gd name="T17" fmla="*/ 334 h 970"/>
                <a:gd name="T18" fmla="*/ 37 w 1021"/>
                <a:gd name="T19" fmla="*/ 171 h 970"/>
                <a:gd name="T20" fmla="*/ 9 w 1021"/>
                <a:gd name="T21" fmla="*/ 97 h 970"/>
                <a:gd name="T22" fmla="*/ 0 w 1021"/>
                <a:gd name="T23" fmla="*/ 40 h 970"/>
                <a:gd name="T24" fmla="*/ 2 w 1021"/>
                <a:gd name="T25" fmla="*/ 13 h 970"/>
                <a:gd name="T26" fmla="*/ 7 w 1021"/>
                <a:gd name="T27" fmla="*/ 3 h 970"/>
                <a:gd name="T28" fmla="*/ 15 w 1021"/>
                <a:gd name="T29" fmla="*/ 1 h 970"/>
                <a:gd name="T30" fmla="*/ 48 w 1021"/>
                <a:gd name="T31" fmla="*/ 47 h 970"/>
                <a:gd name="T32" fmla="*/ 148 w 1021"/>
                <a:gd name="T33" fmla="*/ 186 h 970"/>
                <a:gd name="T34" fmla="*/ 231 w 1021"/>
                <a:gd name="T35" fmla="*/ 283 h 970"/>
                <a:gd name="T36" fmla="*/ 272 w 1021"/>
                <a:gd name="T37" fmla="*/ 321 h 970"/>
                <a:gd name="T38" fmla="*/ 353 w 1021"/>
                <a:gd name="T39" fmla="*/ 385 h 970"/>
                <a:gd name="T40" fmla="*/ 518 w 1021"/>
                <a:gd name="T41" fmla="*/ 500 h 970"/>
                <a:gd name="T42" fmla="*/ 583 w 1021"/>
                <a:gd name="T43" fmla="*/ 552 h 970"/>
                <a:gd name="T44" fmla="*/ 691 w 1021"/>
                <a:gd name="T45" fmla="*/ 657 h 970"/>
                <a:gd name="T46" fmla="*/ 814 w 1021"/>
                <a:gd name="T47" fmla="*/ 783 h 970"/>
                <a:gd name="T48" fmla="*/ 854 w 1021"/>
                <a:gd name="T49" fmla="*/ 818 h 970"/>
                <a:gd name="T50" fmla="*/ 894 w 1021"/>
                <a:gd name="T51" fmla="*/ 844 h 970"/>
                <a:gd name="T52" fmla="*/ 847 w 1021"/>
                <a:gd name="T53" fmla="*/ 763 h 970"/>
                <a:gd name="T54" fmla="*/ 718 w 1021"/>
                <a:gd name="T55" fmla="*/ 567 h 970"/>
                <a:gd name="T56" fmla="*/ 685 w 1021"/>
                <a:gd name="T57" fmla="*/ 510 h 970"/>
                <a:gd name="T58" fmla="*/ 662 w 1021"/>
                <a:gd name="T59" fmla="*/ 447 h 970"/>
                <a:gd name="T60" fmla="*/ 655 w 1021"/>
                <a:gd name="T61" fmla="*/ 393 h 970"/>
                <a:gd name="T62" fmla="*/ 657 w 1021"/>
                <a:gd name="T63" fmla="*/ 188 h 970"/>
                <a:gd name="T64" fmla="*/ 663 w 1021"/>
                <a:gd name="T65" fmla="*/ 51 h 970"/>
                <a:gd name="T66" fmla="*/ 666 w 1021"/>
                <a:gd name="T67" fmla="*/ 44 h 970"/>
                <a:gd name="T68" fmla="*/ 673 w 1021"/>
                <a:gd name="T69" fmla="*/ 46 h 970"/>
                <a:gd name="T70" fmla="*/ 708 w 1021"/>
                <a:gd name="T71" fmla="*/ 89 h 970"/>
                <a:gd name="T72" fmla="*/ 773 w 1021"/>
                <a:gd name="T73" fmla="*/ 176 h 970"/>
                <a:gd name="T74" fmla="*/ 820 w 1021"/>
                <a:gd name="T75" fmla="*/ 249 h 970"/>
                <a:gd name="T76" fmla="*/ 861 w 1021"/>
                <a:gd name="T77" fmla="*/ 326 h 970"/>
                <a:gd name="T78" fmla="*/ 892 w 1021"/>
                <a:gd name="T79" fmla="*/ 404 h 970"/>
                <a:gd name="T80" fmla="*/ 913 w 1021"/>
                <a:gd name="T81" fmla="*/ 475 h 970"/>
                <a:gd name="T82" fmla="*/ 924 w 1021"/>
                <a:gd name="T83" fmla="*/ 531 h 970"/>
                <a:gd name="T84" fmla="*/ 926 w 1021"/>
                <a:gd name="T85" fmla="*/ 630 h 970"/>
                <a:gd name="T86" fmla="*/ 936 w 1021"/>
                <a:gd name="T87" fmla="*/ 714 h 970"/>
                <a:gd name="T88" fmla="*/ 971 w 1021"/>
                <a:gd name="T89" fmla="*/ 832 h 970"/>
                <a:gd name="T90" fmla="*/ 1011 w 1021"/>
                <a:gd name="T91" fmla="*/ 942 h 970"/>
                <a:gd name="T92" fmla="*/ 1021 w 1021"/>
                <a:gd name="T93" fmla="*/ 968 h 970"/>
                <a:gd name="T94" fmla="*/ 1014 w 1021"/>
                <a:gd name="T95" fmla="*/ 970 h 970"/>
                <a:gd name="T96" fmla="*/ 982 w 1021"/>
                <a:gd name="T97" fmla="*/ 958 h 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21" h="970">
                  <a:moveTo>
                    <a:pt x="982" y="958"/>
                  </a:moveTo>
                  <a:lnTo>
                    <a:pt x="807" y="901"/>
                  </a:lnTo>
                  <a:lnTo>
                    <a:pt x="677" y="858"/>
                  </a:lnTo>
                  <a:lnTo>
                    <a:pt x="569" y="818"/>
                  </a:lnTo>
                  <a:lnTo>
                    <a:pt x="523" y="800"/>
                  </a:lnTo>
                  <a:lnTo>
                    <a:pt x="472" y="775"/>
                  </a:lnTo>
                  <a:lnTo>
                    <a:pt x="417" y="745"/>
                  </a:lnTo>
                  <a:lnTo>
                    <a:pt x="389" y="728"/>
                  </a:lnTo>
                  <a:lnTo>
                    <a:pt x="362" y="708"/>
                  </a:lnTo>
                  <a:lnTo>
                    <a:pt x="335" y="688"/>
                  </a:lnTo>
                  <a:lnTo>
                    <a:pt x="308" y="664"/>
                  </a:lnTo>
                  <a:lnTo>
                    <a:pt x="281" y="639"/>
                  </a:lnTo>
                  <a:lnTo>
                    <a:pt x="256" y="611"/>
                  </a:lnTo>
                  <a:lnTo>
                    <a:pt x="233" y="582"/>
                  </a:lnTo>
                  <a:lnTo>
                    <a:pt x="211" y="550"/>
                  </a:lnTo>
                  <a:lnTo>
                    <a:pt x="191" y="515"/>
                  </a:lnTo>
                  <a:lnTo>
                    <a:pt x="173" y="478"/>
                  </a:lnTo>
                  <a:lnTo>
                    <a:pt x="110" y="334"/>
                  </a:lnTo>
                  <a:lnTo>
                    <a:pt x="58" y="219"/>
                  </a:lnTo>
                  <a:lnTo>
                    <a:pt x="37" y="171"/>
                  </a:lnTo>
                  <a:lnTo>
                    <a:pt x="21" y="130"/>
                  </a:lnTo>
                  <a:lnTo>
                    <a:pt x="9" y="97"/>
                  </a:lnTo>
                  <a:lnTo>
                    <a:pt x="4" y="73"/>
                  </a:lnTo>
                  <a:lnTo>
                    <a:pt x="0" y="40"/>
                  </a:lnTo>
                  <a:lnTo>
                    <a:pt x="0" y="22"/>
                  </a:lnTo>
                  <a:lnTo>
                    <a:pt x="2" y="13"/>
                  </a:lnTo>
                  <a:lnTo>
                    <a:pt x="4" y="7"/>
                  </a:lnTo>
                  <a:lnTo>
                    <a:pt x="7" y="3"/>
                  </a:lnTo>
                  <a:lnTo>
                    <a:pt x="10" y="0"/>
                  </a:lnTo>
                  <a:lnTo>
                    <a:pt x="15" y="1"/>
                  </a:lnTo>
                  <a:lnTo>
                    <a:pt x="20" y="6"/>
                  </a:lnTo>
                  <a:lnTo>
                    <a:pt x="48" y="47"/>
                  </a:lnTo>
                  <a:lnTo>
                    <a:pt x="109" y="135"/>
                  </a:lnTo>
                  <a:lnTo>
                    <a:pt x="148" y="186"/>
                  </a:lnTo>
                  <a:lnTo>
                    <a:pt x="190" y="236"/>
                  </a:lnTo>
                  <a:lnTo>
                    <a:pt x="231" y="283"/>
                  </a:lnTo>
                  <a:lnTo>
                    <a:pt x="251" y="303"/>
                  </a:lnTo>
                  <a:lnTo>
                    <a:pt x="272" y="321"/>
                  </a:lnTo>
                  <a:lnTo>
                    <a:pt x="312" y="354"/>
                  </a:lnTo>
                  <a:lnTo>
                    <a:pt x="353" y="385"/>
                  </a:lnTo>
                  <a:lnTo>
                    <a:pt x="439" y="445"/>
                  </a:lnTo>
                  <a:lnTo>
                    <a:pt x="518" y="500"/>
                  </a:lnTo>
                  <a:lnTo>
                    <a:pt x="552" y="527"/>
                  </a:lnTo>
                  <a:lnTo>
                    <a:pt x="583" y="552"/>
                  </a:lnTo>
                  <a:lnTo>
                    <a:pt x="637" y="603"/>
                  </a:lnTo>
                  <a:lnTo>
                    <a:pt x="691" y="657"/>
                  </a:lnTo>
                  <a:lnTo>
                    <a:pt x="792" y="761"/>
                  </a:lnTo>
                  <a:lnTo>
                    <a:pt x="814" y="783"/>
                  </a:lnTo>
                  <a:lnTo>
                    <a:pt x="835" y="803"/>
                  </a:lnTo>
                  <a:lnTo>
                    <a:pt x="854" y="818"/>
                  </a:lnTo>
                  <a:lnTo>
                    <a:pt x="870" y="830"/>
                  </a:lnTo>
                  <a:lnTo>
                    <a:pt x="894" y="844"/>
                  </a:lnTo>
                  <a:lnTo>
                    <a:pt x="902" y="848"/>
                  </a:lnTo>
                  <a:lnTo>
                    <a:pt x="847" y="763"/>
                  </a:lnTo>
                  <a:lnTo>
                    <a:pt x="754" y="622"/>
                  </a:lnTo>
                  <a:lnTo>
                    <a:pt x="718" y="567"/>
                  </a:lnTo>
                  <a:lnTo>
                    <a:pt x="700" y="539"/>
                  </a:lnTo>
                  <a:lnTo>
                    <a:pt x="685" y="510"/>
                  </a:lnTo>
                  <a:lnTo>
                    <a:pt x="672" y="480"/>
                  </a:lnTo>
                  <a:lnTo>
                    <a:pt x="662" y="447"/>
                  </a:lnTo>
                  <a:lnTo>
                    <a:pt x="656" y="412"/>
                  </a:lnTo>
                  <a:lnTo>
                    <a:pt x="655" y="393"/>
                  </a:lnTo>
                  <a:lnTo>
                    <a:pt x="654" y="373"/>
                  </a:lnTo>
                  <a:lnTo>
                    <a:pt x="657" y="188"/>
                  </a:lnTo>
                  <a:lnTo>
                    <a:pt x="661" y="65"/>
                  </a:lnTo>
                  <a:lnTo>
                    <a:pt x="663" y="51"/>
                  </a:lnTo>
                  <a:lnTo>
                    <a:pt x="664" y="46"/>
                  </a:lnTo>
                  <a:lnTo>
                    <a:pt x="666" y="44"/>
                  </a:lnTo>
                  <a:lnTo>
                    <a:pt x="669" y="44"/>
                  </a:lnTo>
                  <a:lnTo>
                    <a:pt x="673" y="46"/>
                  </a:lnTo>
                  <a:lnTo>
                    <a:pt x="685" y="58"/>
                  </a:lnTo>
                  <a:lnTo>
                    <a:pt x="708" y="89"/>
                  </a:lnTo>
                  <a:lnTo>
                    <a:pt x="749" y="143"/>
                  </a:lnTo>
                  <a:lnTo>
                    <a:pt x="773" y="176"/>
                  </a:lnTo>
                  <a:lnTo>
                    <a:pt x="797" y="211"/>
                  </a:lnTo>
                  <a:lnTo>
                    <a:pt x="820" y="249"/>
                  </a:lnTo>
                  <a:lnTo>
                    <a:pt x="841" y="287"/>
                  </a:lnTo>
                  <a:lnTo>
                    <a:pt x="861" y="326"/>
                  </a:lnTo>
                  <a:lnTo>
                    <a:pt x="877" y="366"/>
                  </a:lnTo>
                  <a:lnTo>
                    <a:pt x="892" y="404"/>
                  </a:lnTo>
                  <a:lnTo>
                    <a:pt x="904" y="441"/>
                  </a:lnTo>
                  <a:lnTo>
                    <a:pt x="913" y="475"/>
                  </a:lnTo>
                  <a:lnTo>
                    <a:pt x="920" y="505"/>
                  </a:lnTo>
                  <a:lnTo>
                    <a:pt x="924" y="531"/>
                  </a:lnTo>
                  <a:lnTo>
                    <a:pt x="925" y="551"/>
                  </a:lnTo>
                  <a:lnTo>
                    <a:pt x="926" y="630"/>
                  </a:lnTo>
                  <a:lnTo>
                    <a:pt x="930" y="674"/>
                  </a:lnTo>
                  <a:lnTo>
                    <a:pt x="936" y="714"/>
                  </a:lnTo>
                  <a:lnTo>
                    <a:pt x="950" y="765"/>
                  </a:lnTo>
                  <a:lnTo>
                    <a:pt x="971" y="832"/>
                  </a:lnTo>
                  <a:lnTo>
                    <a:pt x="993" y="897"/>
                  </a:lnTo>
                  <a:lnTo>
                    <a:pt x="1011" y="942"/>
                  </a:lnTo>
                  <a:lnTo>
                    <a:pt x="1020" y="963"/>
                  </a:lnTo>
                  <a:lnTo>
                    <a:pt x="1021" y="968"/>
                  </a:lnTo>
                  <a:lnTo>
                    <a:pt x="1019" y="970"/>
                  </a:lnTo>
                  <a:lnTo>
                    <a:pt x="1014" y="970"/>
                  </a:lnTo>
                  <a:lnTo>
                    <a:pt x="1007" y="968"/>
                  </a:lnTo>
                  <a:lnTo>
                    <a:pt x="982" y="9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4" name="Freeform 36"/>
            <p:cNvSpPr>
              <a:spLocks/>
            </p:cNvSpPr>
            <p:nvPr userDrawn="1"/>
          </p:nvSpPr>
          <p:spPr bwMode="auto">
            <a:xfrm>
              <a:off x="455613" y="877888"/>
              <a:ext cx="82550" cy="74613"/>
            </a:xfrm>
            <a:custGeom>
              <a:avLst/>
              <a:gdLst>
                <a:gd name="T0" fmla="*/ 0 w 469"/>
                <a:gd name="T1" fmla="*/ 0 h 420"/>
                <a:gd name="T2" fmla="*/ 63 w 469"/>
                <a:gd name="T3" fmla="*/ 70 h 420"/>
                <a:gd name="T4" fmla="*/ 123 w 469"/>
                <a:gd name="T5" fmla="*/ 134 h 420"/>
                <a:gd name="T6" fmla="*/ 154 w 469"/>
                <a:gd name="T7" fmla="*/ 166 h 420"/>
                <a:gd name="T8" fmla="*/ 185 w 469"/>
                <a:gd name="T9" fmla="*/ 195 h 420"/>
                <a:gd name="T10" fmla="*/ 253 w 469"/>
                <a:gd name="T11" fmla="*/ 258 h 420"/>
                <a:gd name="T12" fmla="*/ 327 w 469"/>
                <a:gd name="T13" fmla="*/ 324 h 420"/>
                <a:gd name="T14" fmla="*/ 388 w 469"/>
                <a:gd name="T15" fmla="*/ 379 h 420"/>
                <a:gd name="T16" fmla="*/ 420 w 469"/>
                <a:gd name="T17" fmla="*/ 410 h 420"/>
                <a:gd name="T18" fmla="*/ 430 w 469"/>
                <a:gd name="T19" fmla="*/ 419 h 420"/>
                <a:gd name="T20" fmla="*/ 433 w 469"/>
                <a:gd name="T21" fmla="*/ 420 h 420"/>
                <a:gd name="T22" fmla="*/ 436 w 469"/>
                <a:gd name="T23" fmla="*/ 420 h 420"/>
                <a:gd name="T24" fmla="*/ 438 w 469"/>
                <a:gd name="T25" fmla="*/ 416 h 420"/>
                <a:gd name="T26" fmla="*/ 440 w 469"/>
                <a:gd name="T27" fmla="*/ 411 h 420"/>
                <a:gd name="T28" fmla="*/ 442 w 469"/>
                <a:gd name="T29" fmla="*/ 398 h 420"/>
                <a:gd name="T30" fmla="*/ 446 w 469"/>
                <a:gd name="T31" fmla="*/ 295 h 420"/>
                <a:gd name="T32" fmla="*/ 451 w 469"/>
                <a:gd name="T33" fmla="*/ 221 h 420"/>
                <a:gd name="T34" fmla="*/ 458 w 469"/>
                <a:gd name="T35" fmla="*/ 156 h 420"/>
                <a:gd name="T36" fmla="*/ 465 w 469"/>
                <a:gd name="T37" fmla="*/ 101 h 420"/>
                <a:gd name="T38" fmla="*/ 468 w 469"/>
                <a:gd name="T39" fmla="*/ 52 h 420"/>
                <a:gd name="T40" fmla="*/ 469 w 469"/>
                <a:gd name="T41" fmla="*/ 0 h 420"/>
                <a:gd name="T42" fmla="*/ 299 w 469"/>
                <a:gd name="T43" fmla="*/ 0 h 420"/>
                <a:gd name="T44" fmla="*/ 322 w 469"/>
                <a:gd name="T45" fmla="*/ 60 h 420"/>
                <a:gd name="T46" fmla="*/ 339 w 469"/>
                <a:gd name="T47" fmla="*/ 112 h 420"/>
                <a:gd name="T48" fmla="*/ 352 w 469"/>
                <a:gd name="T49" fmla="*/ 156 h 420"/>
                <a:gd name="T50" fmla="*/ 360 w 469"/>
                <a:gd name="T51" fmla="*/ 188 h 420"/>
                <a:gd name="T52" fmla="*/ 363 w 469"/>
                <a:gd name="T53" fmla="*/ 209 h 420"/>
                <a:gd name="T54" fmla="*/ 364 w 469"/>
                <a:gd name="T55" fmla="*/ 226 h 420"/>
                <a:gd name="T56" fmla="*/ 358 w 469"/>
                <a:gd name="T57" fmla="*/ 220 h 420"/>
                <a:gd name="T58" fmla="*/ 343 w 469"/>
                <a:gd name="T59" fmla="*/ 199 h 420"/>
                <a:gd name="T60" fmla="*/ 322 w 469"/>
                <a:gd name="T61" fmla="*/ 162 h 420"/>
                <a:gd name="T62" fmla="*/ 309 w 469"/>
                <a:gd name="T63" fmla="*/ 135 h 420"/>
                <a:gd name="T64" fmla="*/ 296 w 469"/>
                <a:gd name="T65" fmla="*/ 104 h 420"/>
                <a:gd name="T66" fmla="*/ 261 w 469"/>
                <a:gd name="T67" fmla="*/ 18 h 420"/>
                <a:gd name="T68" fmla="*/ 255 w 469"/>
                <a:gd name="T69" fmla="*/ 0 h 420"/>
                <a:gd name="T70" fmla="*/ 0 w 469"/>
                <a:gd name="T7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69" h="420">
                  <a:moveTo>
                    <a:pt x="0" y="0"/>
                  </a:moveTo>
                  <a:lnTo>
                    <a:pt x="63" y="70"/>
                  </a:lnTo>
                  <a:lnTo>
                    <a:pt x="123" y="134"/>
                  </a:lnTo>
                  <a:lnTo>
                    <a:pt x="154" y="166"/>
                  </a:lnTo>
                  <a:lnTo>
                    <a:pt x="185" y="195"/>
                  </a:lnTo>
                  <a:lnTo>
                    <a:pt x="253" y="258"/>
                  </a:lnTo>
                  <a:lnTo>
                    <a:pt x="327" y="324"/>
                  </a:lnTo>
                  <a:lnTo>
                    <a:pt x="388" y="379"/>
                  </a:lnTo>
                  <a:lnTo>
                    <a:pt x="420" y="410"/>
                  </a:lnTo>
                  <a:lnTo>
                    <a:pt x="430" y="419"/>
                  </a:lnTo>
                  <a:lnTo>
                    <a:pt x="433" y="420"/>
                  </a:lnTo>
                  <a:lnTo>
                    <a:pt x="436" y="420"/>
                  </a:lnTo>
                  <a:lnTo>
                    <a:pt x="438" y="416"/>
                  </a:lnTo>
                  <a:lnTo>
                    <a:pt x="440" y="411"/>
                  </a:lnTo>
                  <a:lnTo>
                    <a:pt x="442" y="398"/>
                  </a:lnTo>
                  <a:lnTo>
                    <a:pt x="446" y="295"/>
                  </a:lnTo>
                  <a:lnTo>
                    <a:pt x="451" y="221"/>
                  </a:lnTo>
                  <a:lnTo>
                    <a:pt x="458" y="156"/>
                  </a:lnTo>
                  <a:lnTo>
                    <a:pt x="465" y="101"/>
                  </a:lnTo>
                  <a:lnTo>
                    <a:pt x="468" y="52"/>
                  </a:lnTo>
                  <a:lnTo>
                    <a:pt x="469" y="0"/>
                  </a:lnTo>
                  <a:lnTo>
                    <a:pt x="299" y="0"/>
                  </a:lnTo>
                  <a:lnTo>
                    <a:pt x="322" y="60"/>
                  </a:lnTo>
                  <a:lnTo>
                    <a:pt x="339" y="112"/>
                  </a:lnTo>
                  <a:lnTo>
                    <a:pt x="352" y="156"/>
                  </a:lnTo>
                  <a:lnTo>
                    <a:pt x="360" y="188"/>
                  </a:lnTo>
                  <a:lnTo>
                    <a:pt x="363" y="209"/>
                  </a:lnTo>
                  <a:lnTo>
                    <a:pt x="364" y="226"/>
                  </a:lnTo>
                  <a:lnTo>
                    <a:pt x="358" y="220"/>
                  </a:lnTo>
                  <a:lnTo>
                    <a:pt x="343" y="199"/>
                  </a:lnTo>
                  <a:lnTo>
                    <a:pt x="322" y="162"/>
                  </a:lnTo>
                  <a:lnTo>
                    <a:pt x="309" y="135"/>
                  </a:lnTo>
                  <a:lnTo>
                    <a:pt x="296" y="104"/>
                  </a:lnTo>
                  <a:lnTo>
                    <a:pt x="261" y="18"/>
                  </a:lnTo>
                  <a:lnTo>
                    <a:pt x="25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5" name="Freeform 37"/>
            <p:cNvSpPr>
              <a:spLocks/>
            </p:cNvSpPr>
            <p:nvPr userDrawn="1"/>
          </p:nvSpPr>
          <p:spPr bwMode="auto">
            <a:xfrm>
              <a:off x="438151" y="474663"/>
              <a:ext cx="52388" cy="138113"/>
            </a:xfrm>
            <a:custGeom>
              <a:avLst/>
              <a:gdLst>
                <a:gd name="T0" fmla="*/ 0 w 303"/>
                <a:gd name="T1" fmla="*/ 781 h 781"/>
                <a:gd name="T2" fmla="*/ 0 w 303"/>
                <a:gd name="T3" fmla="*/ 755 h 781"/>
                <a:gd name="T4" fmla="*/ 3 w 303"/>
                <a:gd name="T5" fmla="*/ 723 h 781"/>
                <a:gd name="T6" fmla="*/ 6 w 303"/>
                <a:gd name="T7" fmla="*/ 680 h 781"/>
                <a:gd name="T8" fmla="*/ 12 w 303"/>
                <a:gd name="T9" fmla="*/ 629 h 781"/>
                <a:gd name="T10" fmla="*/ 21 w 303"/>
                <a:gd name="T11" fmla="*/ 570 h 781"/>
                <a:gd name="T12" fmla="*/ 35 w 303"/>
                <a:gd name="T13" fmla="*/ 505 h 781"/>
                <a:gd name="T14" fmla="*/ 54 w 303"/>
                <a:gd name="T15" fmla="*/ 436 h 781"/>
                <a:gd name="T16" fmla="*/ 77 w 303"/>
                <a:gd name="T17" fmla="*/ 368 h 781"/>
                <a:gd name="T18" fmla="*/ 100 w 303"/>
                <a:gd name="T19" fmla="*/ 307 h 781"/>
                <a:gd name="T20" fmla="*/ 125 w 303"/>
                <a:gd name="T21" fmla="*/ 249 h 781"/>
                <a:gd name="T22" fmla="*/ 152 w 303"/>
                <a:gd name="T23" fmla="*/ 195 h 781"/>
                <a:gd name="T24" fmla="*/ 180 w 303"/>
                <a:gd name="T25" fmla="*/ 146 h 781"/>
                <a:gd name="T26" fmla="*/ 210 w 303"/>
                <a:gd name="T27" fmla="*/ 99 h 781"/>
                <a:gd name="T28" fmla="*/ 243 w 303"/>
                <a:gd name="T29" fmla="*/ 54 h 781"/>
                <a:gd name="T30" fmla="*/ 279 w 303"/>
                <a:gd name="T31" fmla="*/ 11 h 781"/>
                <a:gd name="T32" fmla="*/ 290 w 303"/>
                <a:gd name="T33" fmla="*/ 3 h 781"/>
                <a:gd name="T34" fmla="*/ 294 w 303"/>
                <a:gd name="T35" fmla="*/ 1 h 781"/>
                <a:gd name="T36" fmla="*/ 298 w 303"/>
                <a:gd name="T37" fmla="*/ 0 h 781"/>
                <a:gd name="T38" fmla="*/ 301 w 303"/>
                <a:gd name="T39" fmla="*/ 1 h 781"/>
                <a:gd name="T40" fmla="*/ 303 w 303"/>
                <a:gd name="T41" fmla="*/ 5 h 781"/>
                <a:gd name="T42" fmla="*/ 303 w 303"/>
                <a:gd name="T43" fmla="*/ 10 h 781"/>
                <a:gd name="T44" fmla="*/ 300 w 303"/>
                <a:gd name="T45" fmla="*/ 19 h 781"/>
                <a:gd name="T46" fmla="*/ 286 w 303"/>
                <a:gd name="T47" fmla="*/ 56 h 781"/>
                <a:gd name="T48" fmla="*/ 275 w 303"/>
                <a:gd name="T49" fmla="*/ 88 h 781"/>
                <a:gd name="T50" fmla="*/ 264 w 303"/>
                <a:gd name="T51" fmla="*/ 131 h 781"/>
                <a:gd name="T52" fmla="*/ 253 w 303"/>
                <a:gd name="T53" fmla="*/ 184 h 781"/>
                <a:gd name="T54" fmla="*/ 243 w 303"/>
                <a:gd name="T55" fmla="*/ 249 h 781"/>
                <a:gd name="T56" fmla="*/ 240 w 303"/>
                <a:gd name="T57" fmla="*/ 285 h 781"/>
                <a:gd name="T58" fmla="*/ 237 w 303"/>
                <a:gd name="T59" fmla="*/ 325 h 781"/>
                <a:gd name="T60" fmla="*/ 235 w 303"/>
                <a:gd name="T61" fmla="*/ 367 h 781"/>
                <a:gd name="T62" fmla="*/ 235 w 303"/>
                <a:gd name="T63" fmla="*/ 414 h 781"/>
                <a:gd name="T64" fmla="*/ 236 w 303"/>
                <a:gd name="T65" fmla="*/ 541 h 781"/>
                <a:gd name="T66" fmla="*/ 239 w 303"/>
                <a:gd name="T67" fmla="*/ 595 h 781"/>
                <a:gd name="T68" fmla="*/ 242 w 303"/>
                <a:gd name="T69" fmla="*/ 650 h 781"/>
                <a:gd name="T70" fmla="*/ 243 w 303"/>
                <a:gd name="T71" fmla="*/ 701 h 781"/>
                <a:gd name="T72" fmla="*/ 244 w 303"/>
                <a:gd name="T73" fmla="*/ 781 h 781"/>
                <a:gd name="T74" fmla="*/ 0 w 303"/>
                <a:gd name="T75" fmla="*/ 781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3" h="781">
                  <a:moveTo>
                    <a:pt x="0" y="781"/>
                  </a:moveTo>
                  <a:lnTo>
                    <a:pt x="0" y="755"/>
                  </a:lnTo>
                  <a:lnTo>
                    <a:pt x="3" y="723"/>
                  </a:lnTo>
                  <a:lnTo>
                    <a:pt x="6" y="680"/>
                  </a:lnTo>
                  <a:lnTo>
                    <a:pt x="12" y="629"/>
                  </a:lnTo>
                  <a:lnTo>
                    <a:pt x="21" y="570"/>
                  </a:lnTo>
                  <a:lnTo>
                    <a:pt x="35" y="505"/>
                  </a:lnTo>
                  <a:lnTo>
                    <a:pt x="54" y="436"/>
                  </a:lnTo>
                  <a:lnTo>
                    <a:pt x="77" y="368"/>
                  </a:lnTo>
                  <a:lnTo>
                    <a:pt x="100" y="307"/>
                  </a:lnTo>
                  <a:lnTo>
                    <a:pt x="125" y="249"/>
                  </a:lnTo>
                  <a:lnTo>
                    <a:pt x="152" y="195"/>
                  </a:lnTo>
                  <a:lnTo>
                    <a:pt x="180" y="146"/>
                  </a:lnTo>
                  <a:lnTo>
                    <a:pt x="210" y="99"/>
                  </a:lnTo>
                  <a:lnTo>
                    <a:pt x="243" y="54"/>
                  </a:lnTo>
                  <a:lnTo>
                    <a:pt x="279" y="11"/>
                  </a:lnTo>
                  <a:lnTo>
                    <a:pt x="290" y="3"/>
                  </a:lnTo>
                  <a:lnTo>
                    <a:pt x="294" y="1"/>
                  </a:lnTo>
                  <a:lnTo>
                    <a:pt x="298" y="0"/>
                  </a:lnTo>
                  <a:lnTo>
                    <a:pt x="301" y="1"/>
                  </a:lnTo>
                  <a:lnTo>
                    <a:pt x="303" y="5"/>
                  </a:lnTo>
                  <a:lnTo>
                    <a:pt x="303" y="10"/>
                  </a:lnTo>
                  <a:lnTo>
                    <a:pt x="300" y="19"/>
                  </a:lnTo>
                  <a:lnTo>
                    <a:pt x="286" y="56"/>
                  </a:lnTo>
                  <a:lnTo>
                    <a:pt x="275" y="88"/>
                  </a:lnTo>
                  <a:lnTo>
                    <a:pt x="264" y="131"/>
                  </a:lnTo>
                  <a:lnTo>
                    <a:pt x="253" y="184"/>
                  </a:lnTo>
                  <a:lnTo>
                    <a:pt x="243" y="249"/>
                  </a:lnTo>
                  <a:lnTo>
                    <a:pt x="240" y="285"/>
                  </a:lnTo>
                  <a:lnTo>
                    <a:pt x="237" y="325"/>
                  </a:lnTo>
                  <a:lnTo>
                    <a:pt x="235" y="367"/>
                  </a:lnTo>
                  <a:lnTo>
                    <a:pt x="235" y="414"/>
                  </a:lnTo>
                  <a:lnTo>
                    <a:pt x="236" y="541"/>
                  </a:lnTo>
                  <a:lnTo>
                    <a:pt x="239" y="595"/>
                  </a:lnTo>
                  <a:lnTo>
                    <a:pt x="242" y="650"/>
                  </a:lnTo>
                  <a:lnTo>
                    <a:pt x="243" y="701"/>
                  </a:lnTo>
                  <a:lnTo>
                    <a:pt x="244" y="781"/>
                  </a:lnTo>
                  <a:lnTo>
                    <a:pt x="0" y="7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6" name="Freeform 38"/>
            <p:cNvSpPr>
              <a:spLocks/>
            </p:cNvSpPr>
            <p:nvPr userDrawn="1"/>
          </p:nvSpPr>
          <p:spPr bwMode="auto">
            <a:xfrm>
              <a:off x="493713" y="531813"/>
              <a:ext cx="79375" cy="80963"/>
            </a:xfrm>
            <a:custGeom>
              <a:avLst/>
              <a:gdLst>
                <a:gd name="T0" fmla="*/ 0 w 451"/>
                <a:gd name="T1" fmla="*/ 457 h 457"/>
                <a:gd name="T2" fmla="*/ 84 w 451"/>
                <a:gd name="T3" fmla="*/ 379 h 457"/>
                <a:gd name="T4" fmla="*/ 169 w 451"/>
                <a:gd name="T5" fmla="*/ 297 h 457"/>
                <a:gd name="T6" fmla="*/ 217 w 451"/>
                <a:gd name="T7" fmla="*/ 248 h 457"/>
                <a:gd name="T8" fmla="*/ 266 w 451"/>
                <a:gd name="T9" fmla="*/ 199 h 457"/>
                <a:gd name="T10" fmla="*/ 344 w 451"/>
                <a:gd name="T11" fmla="*/ 115 h 457"/>
                <a:gd name="T12" fmla="*/ 390 w 451"/>
                <a:gd name="T13" fmla="*/ 65 h 457"/>
                <a:gd name="T14" fmla="*/ 413 w 451"/>
                <a:gd name="T15" fmla="*/ 36 h 457"/>
                <a:gd name="T16" fmla="*/ 425 w 451"/>
                <a:gd name="T17" fmla="*/ 18 h 457"/>
                <a:gd name="T18" fmla="*/ 430 w 451"/>
                <a:gd name="T19" fmla="*/ 10 h 457"/>
                <a:gd name="T20" fmla="*/ 435 w 451"/>
                <a:gd name="T21" fmla="*/ 5 h 457"/>
                <a:gd name="T22" fmla="*/ 440 w 451"/>
                <a:gd name="T23" fmla="*/ 1 h 457"/>
                <a:gd name="T24" fmla="*/ 445 w 451"/>
                <a:gd name="T25" fmla="*/ 0 h 457"/>
                <a:gd name="T26" fmla="*/ 448 w 451"/>
                <a:gd name="T27" fmla="*/ 1 h 457"/>
                <a:gd name="T28" fmla="*/ 450 w 451"/>
                <a:gd name="T29" fmla="*/ 5 h 457"/>
                <a:gd name="T30" fmla="*/ 451 w 451"/>
                <a:gd name="T31" fmla="*/ 12 h 457"/>
                <a:gd name="T32" fmla="*/ 449 w 451"/>
                <a:gd name="T33" fmla="*/ 23 h 457"/>
                <a:gd name="T34" fmla="*/ 432 w 451"/>
                <a:gd name="T35" fmla="*/ 80 h 457"/>
                <a:gd name="T36" fmla="*/ 395 w 451"/>
                <a:gd name="T37" fmla="*/ 188 h 457"/>
                <a:gd name="T38" fmla="*/ 370 w 451"/>
                <a:gd name="T39" fmla="*/ 252 h 457"/>
                <a:gd name="T40" fmla="*/ 341 w 451"/>
                <a:gd name="T41" fmla="*/ 320 h 457"/>
                <a:gd name="T42" fmla="*/ 309 w 451"/>
                <a:gd name="T43" fmla="*/ 390 h 457"/>
                <a:gd name="T44" fmla="*/ 275 w 451"/>
                <a:gd name="T45" fmla="*/ 457 h 457"/>
                <a:gd name="T46" fmla="*/ 0 w 451"/>
                <a:gd name="T47" fmla="*/ 457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51" h="457">
                  <a:moveTo>
                    <a:pt x="0" y="457"/>
                  </a:moveTo>
                  <a:lnTo>
                    <a:pt x="84" y="379"/>
                  </a:lnTo>
                  <a:lnTo>
                    <a:pt x="169" y="297"/>
                  </a:lnTo>
                  <a:lnTo>
                    <a:pt x="217" y="248"/>
                  </a:lnTo>
                  <a:lnTo>
                    <a:pt x="266" y="199"/>
                  </a:lnTo>
                  <a:lnTo>
                    <a:pt x="344" y="115"/>
                  </a:lnTo>
                  <a:lnTo>
                    <a:pt x="390" y="65"/>
                  </a:lnTo>
                  <a:lnTo>
                    <a:pt x="413" y="36"/>
                  </a:lnTo>
                  <a:lnTo>
                    <a:pt x="425" y="18"/>
                  </a:lnTo>
                  <a:lnTo>
                    <a:pt x="430" y="10"/>
                  </a:lnTo>
                  <a:lnTo>
                    <a:pt x="435" y="5"/>
                  </a:lnTo>
                  <a:lnTo>
                    <a:pt x="440" y="1"/>
                  </a:lnTo>
                  <a:lnTo>
                    <a:pt x="445" y="0"/>
                  </a:lnTo>
                  <a:lnTo>
                    <a:pt x="448" y="1"/>
                  </a:lnTo>
                  <a:lnTo>
                    <a:pt x="450" y="5"/>
                  </a:lnTo>
                  <a:lnTo>
                    <a:pt x="451" y="12"/>
                  </a:lnTo>
                  <a:lnTo>
                    <a:pt x="449" y="23"/>
                  </a:lnTo>
                  <a:lnTo>
                    <a:pt x="432" y="80"/>
                  </a:lnTo>
                  <a:lnTo>
                    <a:pt x="395" y="188"/>
                  </a:lnTo>
                  <a:lnTo>
                    <a:pt x="370" y="252"/>
                  </a:lnTo>
                  <a:lnTo>
                    <a:pt x="341" y="320"/>
                  </a:lnTo>
                  <a:lnTo>
                    <a:pt x="309" y="390"/>
                  </a:lnTo>
                  <a:lnTo>
                    <a:pt x="275" y="457"/>
                  </a:lnTo>
                  <a:lnTo>
                    <a:pt x="0" y="4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7" name="Freeform 39"/>
            <p:cNvSpPr>
              <a:spLocks/>
            </p:cNvSpPr>
            <p:nvPr userDrawn="1"/>
          </p:nvSpPr>
          <p:spPr bwMode="auto">
            <a:xfrm>
              <a:off x="493713" y="400051"/>
              <a:ext cx="128588" cy="188913"/>
            </a:xfrm>
            <a:custGeom>
              <a:avLst/>
              <a:gdLst>
                <a:gd name="T0" fmla="*/ 2 w 722"/>
                <a:gd name="T1" fmla="*/ 587 h 1077"/>
                <a:gd name="T2" fmla="*/ 14 w 722"/>
                <a:gd name="T3" fmla="*/ 487 h 1077"/>
                <a:gd name="T4" fmla="*/ 29 w 722"/>
                <a:gd name="T5" fmla="*/ 418 h 1077"/>
                <a:gd name="T6" fmla="*/ 52 w 722"/>
                <a:gd name="T7" fmla="*/ 350 h 1077"/>
                <a:gd name="T8" fmla="*/ 83 w 722"/>
                <a:gd name="T9" fmla="*/ 283 h 1077"/>
                <a:gd name="T10" fmla="*/ 123 w 722"/>
                <a:gd name="T11" fmla="*/ 221 h 1077"/>
                <a:gd name="T12" fmla="*/ 173 w 722"/>
                <a:gd name="T13" fmla="*/ 162 h 1077"/>
                <a:gd name="T14" fmla="*/ 276 w 722"/>
                <a:gd name="T15" fmla="*/ 67 h 1077"/>
                <a:gd name="T16" fmla="*/ 342 w 722"/>
                <a:gd name="T17" fmla="*/ 4 h 1077"/>
                <a:gd name="T18" fmla="*/ 354 w 722"/>
                <a:gd name="T19" fmla="*/ 0 h 1077"/>
                <a:gd name="T20" fmla="*/ 357 w 722"/>
                <a:gd name="T21" fmla="*/ 7 h 1077"/>
                <a:gd name="T22" fmla="*/ 347 w 722"/>
                <a:gd name="T23" fmla="*/ 29 h 1077"/>
                <a:gd name="T24" fmla="*/ 312 w 722"/>
                <a:gd name="T25" fmla="*/ 97 h 1077"/>
                <a:gd name="T26" fmla="*/ 282 w 722"/>
                <a:gd name="T27" fmla="*/ 173 h 1077"/>
                <a:gd name="T28" fmla="*/ 249 w 722"/>
                <a:gd name="T29" fmla="*/ 277 h 1077"/>
                <a:gd name="T30" fmla="*/ 204 w 722"/>
                <a:gd name="T31" fmla="*/ 473 h 1077"/>
                <a:gd name="T32" fmla="*/ 145 w 722"/>
                <a:gd name="T33" fmla="*/ 702 h 1077"/>
                <a:gd name="T34" fmla="*/ 174 w 722"/>
                <a:gd name="T35" fmla="*/ 688 h 1077"/>
                <a:gd name="T36" fmla="*/ 225 w 722"/>
                <a:gd name="T37" fmla="*/ 608 h 1077"/>
                <a:gd name="T38" fmla="*/ 256 w 722"/>
                <a:gd name="T39" fmla="*/ 574 h 1077"/>
                <a:gd name="T40" fmla="*/ 293 w 722"/>
                <a:gd name="T41" fmla="*/ 541 h 1077"/>
                <a:gd name="T42" fmla="*/ 402 w 722"/>
                <a:gd name="T43" fmla="*/ 467 h 1077"/>
                <a:gd name="T44" fmla="*/ 522 w 722"/>
                <a:gd name="T45" fmla="*/ 386 h 1077"/>
                <a:gd name="T46" fmla="*/ 610 w 722"/>
                <a:gd name="T47" fmla="*/ 313 h 1077"/>
                <a:gd name="T48" fmla="*/ 668 w 722"/>
                <a:gd name="T49" fmla="*/ 256 h 1077"/>
                <a:gd name="T50" fmla="*/ 696 w 722"/>
                <a:gd name="T51" fmla="*/ 217 h 1077"/>
                <a:gd name="T52" fmla="*/ 710 w 722"/>
                <a:gd name="T53" fmla="*/ 198 h 1077"/>
                <a:gd name="T54" fmla="*/ 719 w 722"/>
                <a:gd name="T55" fmla="*/ 194 h 1077"/>
                <a:gd name="T56" fmla="*/ 722 w 722"/>
                <a:gd name="T57" fmla="*/ 203 h 1077"/>
                <a:gd name="T58" fmla="*/ 718 w 722"/>
                <a:gd name="T59" fmla="*/ 224 h 1077"/>
                <a:gd name="T60" fmla="*/ 697 w 722"/>
                <a:gd name="T61" fmla="*/ 279 h 1077"/>
                <a:gd name="T62" fmla="*/ 651 w 722"/>
                <a:gd name="T63" fmla="*/ 380 h 1077"/>
                <a:gd name="T64" fmla="*/ 598 w 722"/>
                <a:gd name="T65" fmla="*/ 472 h 1077"/>
                <a:gd name="T66" fmla="*/ 551 w 722"/>
                <a:gd name="T67" fmla="*/ 536 h 1077"/>
                <a:gd name="T68" fmla="*/ 497 w 722"/>
                <a:gd name="T69" fmla="*/ 599 h 1077"/>
                <a:gd name="T70" fmla="*/ 402 w 722"/>
                <a:gd name="T71" fmla="*/ 685 h 1077"/>
                <a:gd name="T72" fmla="*/ 275 w 722"/>
                <a:gd name="T73" fmla="*/ 794 h 1077"/>
                <a:gd name="T74" fmla="*/ 161 w 722"/>
                <a:gd name="T75" fmla="*/ 898 h 1077"/>
                <a:gd name="T76" fmla="*/ 113 w 722"/>
                <a:gd name="T77" fmla="*/ 950 h 1077"/>
                <a:gd name="T78" fmla="*/ 73 w 722"/>
                <a:gd name="T79" fmla="*/ 1000 h 1077"/>
                <a:gd name="T80" fmla="*/ 43 w 722"/>
                <a:gd name="T81" fmla="*/ 1052 h 1077"/>
                <a:gd name="T82" fmla="*/ 28 w 722"/>
                <a:gd name="T83" fmla="*/ 1074 h 1077"/>
                <a:gd name="T84" fmla="*/ 20 w 722"/>
                <a:gd name="T85" fmla="*/ 1076 h 1077"/>
                <a:gd name="T86" fmla="*/ 15 w 722"/>
                <a:gd name="T87" fmla="*/ 1061 h 1077"/>
                <a:gd name="T88" fmla="*/ 6 w 722"/>
                <a:gd name="T89" fmla="*/ 899 h 1077"/>
                <a:gd name="T90" fmla="*/ 0 w 722"/>
                <a:gd name="T91" fmla="*/ 720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22" h="1077">
                  <a:moveTo>
                    <a:pt x="0" y="651"/>
                  </a:moveTo>
                  <a:lnTo>
                    <a:pt x="2" y="587"/>
                  </a:lnTo>
                  <a:lnTo>
                    <a:pt x="9" y="521"/>
                  </a:lnTo>
                  <a:lnTo>
                    <a:pt x="14" y="487"/>
                  </a:lnTo>
                  <a:lnTo>
                    <a:pt x="21" y="452"/>
                  </a:lnTo>
                  <a:lnTo>
                    <a:pt x="29" y="418"/>
                  </a:lnTo>
                  <a:lnTo>
                    <a:pt x="40" y="384"/>
                  </a:lnTo>
                  <a:lnTo>
                    <a:pt x="52" y="350"/>
                  </a:lnTo>
                  <a:lnTo>
                    <a:pt x="67" y="316"/>
                  </a:lnTo>
                  <a:lnTo>
                    <a:pt x="83" y="283"/>
                  </a:lnTo>
                  <a:lnTo>
                    <a:pt x="102" y="252"/>
                  </a:lnTo>
                  <a:lnTo>
                    <a:pt x="123" y="221"/>
                  </a:lnTo>
                  <a:lnTo>
                    <a:pt x="147" y="191"/>
                  </a:lnTo>
                  <a:lnTo>
                    <a:pt x="173" y="162"/>
                  </a:lnTo>
                  <a:lnTo>
                    <a:pt x="201" y="134"/>
                  </a:lnTo>
                  <a:lnTo>
                    <a:pt x="276" y="67"/>
                  </a:lnTo>
                  <a:lnTo>
                    <a:pt x="325" y="20"/>
                  </a:lnTo>
                  <a:lnTo>
                    <a:pt x="342" y="4"/>
                  </a:lnTo>
                  <a:lnTo>
                    <a:pt x="349" y="1"/>
                  </a:lnTo>
                  <a:lnTo>
                    <a:pt x="354" y="0"/>
                  </a:lnTo>
                  <a:lnTo>
                    <a:pt x="357" y="2"/>
                  </a:lnTo>
                  <a:lnTo>
                    <a:pt x="357" y="7"/>
                  </a:lnTo>
                  <a:lnTo>
                    <a:pt x="354" y="17"/>
                  </a:lnTo>
                  <a:lnTo>
                    <a:pt x="347" y="29"/>
                  </a:lnTo>
                  <a:lnTo>
                    <a:pt x="327" y="69"/>
                  </a:lnTo>
                  <a:lnTo>
                    <a:pt x="312" y="97"/>
                  </a:lnTo>
                  <a:lnTo>
                    <a:pt x="297" y="132"/>
                  </a:lnTo>
                  <a:lnTo>
                    <a:pt x="282" y="173"/>
                  </a:lnTo>
                  <a:lnTo>
                    <a:pt x="265" y="222"/>
                  </a:lnTo>
                  <a:lnTo>
                    <a:pt x="249" y="277"/>
                  </a:lnTo>
                  <a:lnTo>
                    <a:pt x="233" y="342"/>
                  </a:lnTo>
                  <a:lnTo>
                    <a:pt x="204" y="473"/>
                  </a:lnTo>
                  <a:lnTo>
                    <a:pt x="176" y="592"/>
                  </a:lnTo>
                  <a:lnTo>
                    <a:pt x="145" y="702"/>
                  </a:lnTo>
                  <a:lnTo>
                    <a:pt x="112" y="802"/>
                  </a:lnTo>
                  <a:lnTo>
                    <a:pt x="174" y="688"/>
                  </a:lnTo>
                  <a:lnTo>
                    <a:pt x="199" y="645"/>
                  </a:lnTo>
                  <a:lnTo>
                    <a:pt x="225" y="608"/>
                  </a:lnTo>
                  <a:lnTo>
                    <a:pt x="239" y="590"/>
                  </a:lnTo>
                  <a:lnTo>
                    <a:pt x="256" y="574"/>
                  </a:lnTo>
                  <a:lnTo>
                    <a:pt x="273" y="557"/>
                  </a:lnTo>
                  <a:lnTo>
                    <a:pt x="293" y="541"/>
                  </a:lnTo>
                  <a:lnTo>
                    <a:pt x="340" y="506"/>
                  </a:lnTo>
                  <a:lnTo>
                    <a:pt x="402" y="467"/>
                  </a:lnTo>
                  <a:lnTo>
                    <a:pt x="466" y="426"/>
                  </a:lnTo>
                  <a:lnTo>
                    <a:pt x="522" y="386"/>
                  </a:lnTo>
                  <a:lnTo>
                    <a:pt x="570" y="348"/>
                  </a:lnTo>
                  <a:lnTo>
                    <a:pt x="610" y="313"/>
                  </a:lnTo>
                  <a:lnTo>
                    <a:pt x="642" y="282"/>
                  </a:lnTo>
                  <a:lnTo>
                    <a:pt x="668" y="256"/>
                  </a:lnTo>
                  <a:lnTo>
                    <a:pt x="685" y="233"/>
                  </a:lnTo>
                  <a:lnTo>
                    <a:pt x="696" y="217"/>
                  </a:lnTo>
                  <a:lnTo>
                    <a:pt x="704" y="205"/>
                  </a:lnTo>
                  <a:lnTo>
                    <a:pt x="710" y="198"/>
                  </a:lnTo>
                  <a:lnTo>
                    <a:pt x="715" y="194"/>
                  </a:lnTo>
                  <a:lnTo>
                    <a:pt x="719" y="194"/>
                  </a:lnTo>
                  <a:lnTo>
                    <a:pt x="721" y="197"/>
                  </a:lnTo>
                  <a:lnTo>
                    <a:pt x="722" y="203"/>
                  </a:lnTo>
                  <a:lnTo>
                    <a:pt x="721" y="212"/>
                  </a:lnTo>
                  <a:lnTo>
                    <a:pt x="718" y="224"/>
                  </a:lnTo>
                  <a:lnTo>
                    <a:pt x="711" y="244"/>
                  </a:lnTo>
                  <a:lnTo>
                    <a:pt x="697" y="279"/>
                  </a:lnTo>
                  <a:lnTo>
                    <a:pt x="678" y="326"/>
                  </a:lnTo>
                  <a:lnTo>
                    <a:pt x="651" y="380"/>
                  </a:lnTo>
                  <a:lnTo>
                    <a:pt x="617" y="441"/>
                  </a:lnTo>
                  <a:lnTo>
                    <a:pt x="598" y="472"/>
                  </a:lnTo>
                  <a:lnTo>
                    <a:pt x="575" y="504"/>
                  </a:lnTo>
                  <a:lnTo>
                    <a:pt x="551" y="536"/>
                  </a:lnTo>
                  <a:lnTo>
                    <a:pt x="525" y="568"/>
                  </a:lnTo>
                  <a:lnTo>
                    <a:pt x="497" y="599"/>
                  </a:lnTo>
                  <a:lnTo>
                    <a:pt x="466" y="629"/>
                  </a:lnTo>
                  <a:lnTo>
                    <a:pt x="402" y="685"/>
                  </a:lnTo>
                  <a:lnTo>
                    <a:pt x="337" y="741"/>
                  </a:lnTo>
                  <a:lnTo>
                    <a:pt x="275" y="794"/>
                  </a:lnTo>
                  <a:lnTo>
                    <a:pt x="216" y="847"/>
                  </a:lnTo>
                  <a:lnTo>
                    <a:pt x="161" y="898"/>
                  </a:lnTo>
                  <a:lnTo>
                    <a:pt x="136" y="924"/>
                  </a:lnTo>
                  <a:lnTo>
                    <a:pt x="113" y="950"/>
                  </a:lnTo>
                  <a:lnTo>
                    <a:pt x="92" y="975"/>
                  </a:lnTo>
                  <a:lnTo>
                    <a:pt x="73" y="1000"/>
                  </a:lnTo>
                  <a:lnTo>
                    <a:pt x="56" y="1026"/>
                  </a:lnTo>
                  <a:lnTo>
                    <a:pt x="43" y="1052"/>
                  </a:lnTo>
                  <a:lnTo>
                    <a:pt x="34" y="1068"/>
                  </a:lnTo>
                  <a:lnTo>
                    <a:pt x="28" y="1074"/>
                  </a:lnTo>
                  <a:lnTo>
                    <a:pt x="24" y="1077"/>
                  </a:lnTo>
                  <a:lnTo>
                    <a:pt x="20" y="1076"/>
                  </a:lnTo>
                  <a:lnTo>
                    <a:pt x="17" y="1071"/>
                  </a:lnTo>
                  <a:lnTo>
                    <a:pt x="15" y="1061"/>
                  </a:lnTo>
                  <a:lnTo>
                    <a:pt x="14" y="1045"/>
                  </a:lnTo>
                  <a:lnTo>
                    <a:pt x="6" y="899"/>
                  </a:lnTo>
                  <a:lnTo>
                    <a:pt x="2" y="785"/>
                  </a:lnTo>
                  <a:lnTo>
                    <a:pt x="0" y="720"/>
                  </a:lnTo>
                  <a:lnTo>
                    <a:pt x="0" y="6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8" name="Freeform 40"/>
            <p:cNvSpPr>
              <a:spLocks/>
            </p:cNvSpPr>
            <p:nvPr userDrawn="1"/>
          </p:nvSpPr>
          <p:spPr bwMode="auto">
            <a:xfrm>
              <a:off x="541338" y="361951"/>
              <a:ext cx="112713" cy="114300"/>
            </a:xfrm>
            <a:custGeom>
              <a:avLst/>
              <a:gdLst>
                <a:gd name="T0" fmla="*/ 4 w 637"/>
                <a:gd name="T1" fmla="*/ 622 h 655"/>
                <a:gd name="T2" fmla="*/ 20 w 637"/>
                <a:gd name="T3" fmla="*/ 564 h 655"/>
                <a:gd name="T4" fmla="*/ 35 w 637"/>
                <a:gd name="T5" fmla="*/ 518 h 655"/>
                <a:gd name="T6" fmla="*/ 57 w 637"/>
                <a:gd name="T7" fmla="*/ 465 h 655"/>
                <a:gd name="T8" fmla="*/ 85 w 637"/>
                <a:gd name="T9" fmla="*/ 408 h 655"/>
                <a:gd name="T10" fmla="*/ 101 w 637"/>
                <a:gd name="T11" fmla="*/ 378 h 655"/>
                <a:gd name="T12" fmla="*/ 120 w 637"/>
                <a:gd name="T13" fmla="*/ 348 h 655"/>
                <a:gd name="T14" fmla="*/ 140 w 637"/>
                <a:gd name="T15" fmla="*/ 319 h 655"/>
                <a:gd name="T16" fmla="*/ 163 w 637"/>
                <a:gd name="T17" fmla="*/ 291 h 655"/>
                <a:gd name="T18" fmla="*/ 188 w 637"/>
                <a:gd name="T19" fmla="*/ 265 h 655"/>
                <a:gd name="T20" fmla="*/ 215 w 637"/>
                <a:gd name="T21" fmla="*/ 239 h 655"/>
                <a:gd name="T22" fmla="*/ 244 w 637"/>
                <a:gd name="T23" fmla="*/ 215 h 655"/>
                <a:gd name="T24" fmla="*/ 273 w 637"/>
                <a:gd name="T25" fmla="*/ 192 h 655"/>
                <a:gd name="T26" fmla="*/ 334 w 637"/>
                <a:gd name="T27" fmla="*/ 150 h 655"/>
                <a:gd name="T28" fmla="*/ 392 w 637"/>
                <a:gd name="T29" fmla="*/ 114 h 655"/>
                <a:gd name="T30" fmla="*/ 449 w 637"/>
                <a:gd name="T31" fmla="*/ 83 h 655"/>
                <a:gd name="T32" fmla="*/ 500 w 637"/>
                <a:gd name="T33" fmla="*/ 57 h 655"/>
                <a:gd name="T34" fmla="*/ 544 w 637"/>
                <a:gd name="T35" fmla="*/ 36 h 655"/>
                <a:gd name="T36" fmla="*/ 601 w 637"/>
                <a:gd name="T37" fmla="*/ 10 h 655"/>
                <a:gd name="T38" fmla="*/ 615 w 637"/>
                <a:gd name="T39" fmla="*/ 4 h 655"/>
                <a:gd name="T40" fmla="*/ 626 w 637"/>
                <a:gd name="T41" fmla="*/ 1 h 655"/>
                <a:gd name="T42" fmla="*/ 633 w 637"/>
                <a:gd name="T43" fmla="*/ 0 h 655"/>
                <a:gd name="T44" fmla="*/ 637 w 637"/>
                <a:gd name="T45" fmla="*/ 2 h 655"/>
                <a:gd name="T46" fmla="*/ 637 w 637"/>
                <a:gd name="T47" fmla="*/ 6 h 655"/>
                <a:gd name="T48" fmla="*/ 635 w 637"/>
                <a:gd name="T49" fmla="*/ 11 h 655"/>
                <a:gd name="T50" fmla="*/ 629 w 637"/>
                <a:gd name="T51" fmla="*/ 19 h 655"/>
                <a:gd name="T52" fmla="*/ 621 w 637"/>
                <a:gd name="T53" fmla="*/ 28 h 655"/>
                <a:gd name="T54" fmla="*/ 588 w 637"/>
                <a:gd name="T55" fmla="*/ 64 h 655"/>
                <a:gd name="T56" fmla="*/ 535 w 637"/>
                <a:gd name="T57" fmla="*/ 128 h 655"/>
                <a:gd name="T58" fmla="*/ 505 w 637"/>
                <a:gd name="T59" fmla="*/ 168 h 655"/>
                <a:gd name="T60" fmla="*/ 473 w 637"/>
                <a:gd name="T61" fmla="*/ 211 h 655"/>
                <a:gd name="T62" fmla="*/ 441 w 637"/>
                <a:gd name="T63" fmla="*/ 257 h 655"/>
                <a:gd name="T64" fmla="*/ 410 w 637"/>
                <a:gd name="T65" fmla="*/ 305 h 655"/>
                <a:gd name="T66" fmla="*/ 381 w 637"/>
                <a:gd name="T67" fmla="*/ 350 h 655"/>
                <a:gd name="T68" fmla="*/ 353 w 637"/>
                <a:gd name="T69" fmla="*/ 389 h 655"/>
                <a:gd name="T70" fmla="*/ 326 w 637"/>
                <a:gd name="T71" fmla="*/ 422 h 655"/>
                <a:gd name="T72" fmla="*/ 301 w 637"/>
                <a:gd name="T73" fmla="*/ 451 h 655"/>
                <a:gd name="T74" fmla="*/ 275 w 637"/>
                <a:gd name="T75" fmla="*/ 475 h 655"/>
                <a:gd name="T76" fmla="*/ 247 w 637"/>
                <a:gd name="T77" fmla="*/ 496 h 655"/>
                <a:gd name="T78" fmla="*/ 219 w 637"/>
                <a:gd name="T79" fmla="*/ 514 h 655"/>
                <a:gd name="T80" fmla="*/ 189 w 637"/>
                <a:gd name="T81" fmla="*/ 530 h 655"/>
                <a:gd name="T82" fmla="*/ 129 w 637"/>
                <a:gd name="T83" fmla="*/ 561 h 655"/>
                <a:gd name="T84" fmla="*/ 80 w 637"/>
                <a:gd name="T85" fmla="*/ 591 h 655"/>
                <a:gd name="T86" fmla="*/ 44 w 637"/>
                <a:gd name="T87" fmla="*/ 618 h 655"/>
                <a:gd name="T88" fmla="*/ 32 w 637"/>
                <a:gd name="T89" fmla="*/ 629 h 655"/>
                <a:gd name="T90" fmla="*/ 24 w 637"/>
                <a:gd name="T91" fmla="*/ 640 h 655"/>
                <a:gd name="T92" fmla="*/ 18 w 637"/>
                <a:gd name="T93" fmla="*/ 648 h 655"/>
                <a:gd name="T94" fmla="*/ 12 w 637"/>
                <a:gd name="T95" fmla="*/ 653 h 655"/>
                <a:gd name="T96" fmla="*/ 6 w 637"/>
                <a:gd name="T97" fmla="*/ 655 h 655"/>
                <a:gd name="T98" fmla="*/ 3 w 637"/>
                <a:gd name="T99" fmla="*/ 654 h 655"/>
                <a:gd name="T100" fmla="*/ 1 w 637"/>
                <a:gd name="T101" fmla="*/ 650 h 655"/>
                <a:gd name="T102" fmla="*/ 0 w 637"/>
                <a:gd name="T103" fmla="*/ 644 h 655"/>
                <a:gd name="T104" fmla="*/ 1 w 637"/>
                <a:gd name="T105" fmla="*/ 634 h 655"/>
                <a:gd name="T106" fmla="*/ 4 w 637"/>
                <a:gd name="T107" fmla="*/ 622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37" h="655">
                  <a:moveTo>
                    <a:pt x="4" y="622"/>
                  </a:moveTo>
                  <a:lnTo>
                    <a:pt x="20" y="564"/>
                  </a:lnTo>
                  <a:lnTo>
                    <a:pt x="35" y="518"/>
                  </a:lnTo>
                  <a:lnTo>
                    <a:pt x="57" y="465"/>
                  </a:lnTo>
                  <a:lnTo>
                    <a:pt x="85" y="408"/>
                  </a:lnTo>
                  <a:lnTo>
                    <a:pt x="101" y="378"/>
                  </a:lnTo>
                  <a:lnTo>
                    <a:pt x="120" y="348"/>
                  </a:lnTo>
                  <a:lnTo>
                    <a:pt x="140" y="319"/>
                  </a:lnTo>
                  <a:lnTo>
                    <a:pt x="163" y="291"/>
                  </a:lnTo>
                  <a:lnTo>
                    <a:pt x="188" y="265"/>
                  </a:lnTo>
                  <a:lnTo>
                    <a:pt x="215" y="239"/>
                  </a:lnTo>
                  <a:lnTo>
                    <a:pt x="244" y="215"/>
                  </a:lnTo>
                  <a:lnTo>
                    <a:pt x="273" y="192"/>
                  </a:lnTo>
                  <a:lnTo>
                    <a:pt x="334" y="150"/>
                  </a:lnTo>
                  <a:lnTo>
                    <a:pt x="392" y="114"/>
                  </a:lnTo>
                  <a:lnTo>
                    <a:pt x="449" y="83"/>
                  </a:lnTo>
                  <a:lnTo>
                    <a:pt x="500" y="57"/>
                  </a:lnTo>
                  <a:lnTo>
                    <a:pt x="544" y="36"/>
                  </a:lnTo>
                  <a:lnTo>
                    <a:pt x="601" y="10"/>
                  </a:lnTo>
                  <a:lnTo>
                    <a:pt x="615" y="4"/>
                  </a:lnTo>
                  <a:lnTo>
                    <a:pt x="626" y="1"/>
                  </a:lnTo>
                  <a:lnTo>
                    <a:pt x="633" y="0"/>
                  </a:lnTo>
                  <a:lnTo>
                    <a:pt x="637" y="2"/>
                  </a:lnTo>
                  <a:lnTo>
                    <a:pt x="637" y="6"/>
                  </a:lnTo>
                  <a:lnTo>
                    <a:pt x="635" y="11"/>
                  </a:lnTo>
                  <a:lnTo>
                    <a:pt x="629" y="19"/>
                  </a:lnTo>
                  <a:lnTo>
                    <a:pt x="621" y="28"/>
                  </a:lnTo>
                  <a:lnTo>
                    <a:pt x="588" y="64"/>
                  </a:lnTo>
                  <a:lnTo>
                    <a:pt x="535" y="128"/>
                  </a:lnTo>
                  <a:lnTo>
                    <a:pt x="505" y="168"/>
                  </a:lnTo>
                  <a:lnTo>
                    <a:pt x="473" y="211"/>
                  </a:lnTo>
                  <a:lnTo>
                    <a:pt x="441" y="257"/>
                  </a:lnTo>
                  <a:lnTo>
                    <a:pt x="410" y="305"/>
                  </a:lnTo>
                  <a:lnTo>
                    <a:pt x="381" y="350"/>
                  </a:lnTo>
                  <a:lnTo>
                    <a:pt x="353" y="389"/>
                  </a:lnTo>
                  <a:lnTo>
                    <a:pt x="326" y="422"/>
                  </a:lnTo>
                  <a:lnTo>
                    <a:pt x="301" y="451"/>
                  </a:lnTo>
                  <a:lnTo>
                    <a:pt x="275" y="475"/>
                  </a:lnTo>
                  <a:lnTo>
                    <a:pt x="247" y="496"/>
                  </a:lnTo>
                  <a:lnTo>
                    <a:pt x="219" y="514"/>
                  </a:lnTo>
                  <a:lnTo>
                    <a:pt x="189" y="530"/>
                  </a:lnTo>
                  <a:lnTo>
                    <a:pt x="129" y="561"/>
                  </a:lnTo>
                  <a:lnTo>
                    <a:pt x="80" y="591"/>
                  </a:lnTo>
                  <a:lnTo>
                    <a:pt x="44" y="618"/>
                  </a:lnTo>
                  <a:lnTo>
                    <a:pt x="32" y="629"/>
                  </a:lnTo>
                  <a:lnTo>
                    <a:pt x="24" y="640"/>
                  </a:lnTo>
                  <a:lnTo>
                    <a:pt x="18" y="648"/>
                  </a:lnTo>
                  <a:lnTo>
                    <a:pt x="12" y="653"/>
                  </a:lnTo>
                  <a:lnTo>
                    <a:pt x="6" y="655"/>
                  </a:lnTo>
                  <a:lnTo>
                    <a:pt x="3" y="654"/>
                  </a:lnTo>
                  <a:lnTo>
                    <a:pt x="1" y="650"/>
                  </a:lnTo>
                  <a:lnTo>
                    <a:pt x="0" y="644"/>
                  </a:lnTo>
                  <a:lnTo>
                    <a:pt x="1" y="634"/>
                  </a:lnTo>
                  <a:lnTo>
                    <a:pt x="4" y="6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9" name="Freeform 41"/>
            <p:cNvSpPr>
              <a:spLocks/>
            </p:cNvSpPr>
            <p:nvPr userDrawn="1"/>
          </p:nvSpPr>
          <p:spPr bwMode="auto">
            <a:xfrm>
              <a:off x="788988" y="1106488"/>
              <a:ext cx="444500" cy="111125"/>
            </a:xfrm>
            <a:custGeom>
              <a:avLst/>
              <a:gdLst>
                <a:gd name="T0" fmla="*/ 16 w 2525"/>
                <a:gd name="T1" fmla="*/ 580 h 632"/>
                <a:gd name="T2" fmla="*/ 95 w 2525"/>
                <a:gd name="T3" fmla="*/ 502 h 632"/>
                <a:gd name="T4" fmla="*/ 177 w 2525"/>
                <a:gd name="T5" fmla="*/ 427 h 632"/>
                <a:gd name="T6" fmla="*/ 281 w 2525"/>
                <a:gd name="T7" fmla="*/ 342 h 632"/>
                <a:gd name="T8" fmla="*/ 400 w 2525"/>
                <a:gd name="T9" fmla="*/ 258 h 632"/>
                <a:gd name="T10" fmla="*/ 534 w 2525"/>
                <a:gd name="T11" fmla="*/ 179 h 632"/>
                <a:gd name="T12" fmla="*/ 640 w 2525"/>
                <a:gd name="T13" fmla="*/ 131 h 632"/>
                <a:gd name="T14" fmla="*/ 713 w 2525"/>
                <a:gd name="T15" fmla="*/ 105 h 632"/>
                <a:gd name="T16" fmla="*/ 876 w 2525"/>
                <a:gd name="T17" fmla="*/ 62 h 632"/>
                <a:gd name="T18" fmla="*/ 1037 w 2525"/>
                <a:gd name="T19" fmla="*/ 26 h 632"/>
                <a:gd name="T20" fmla="*/ 1134 w 2525"/>
                <a:gd name="T21" fmla="*/ 9 h 632"/>
                <a:gd name="T22" fmla="*/ 1228 w 2525"/>
                <a:gd name="T23" fmla="*/ 1 h 632"/>
                <a:gd name="T24" fmla="*/ 1321 w 2525"/>
                <a:gd name="T25" fmla="*/ 0 h 632"/>
                <a:gd name="T26" fmla="*/ 1420 w 2525"/>
                <a:gd name="T27" fmla="*/ 8 h 632"/>
                <a:gd name="T28" fmla="*/ 1527 w 2525"/>
                <a:gd name="T29" fmla="*/ 24 h 632"/>
                <a:gd name="T30" fmla="*/ 1707 w 2525"/>
                <a:gd name="T31" fmla="*/ 63 h 632"/>
                <a:gd name="T32" fmla="*/ 1941 w 2525"/>
                <a:gd name="T33" fmla="*/ 117 h 632"/>
                <a:gd name="T34" fmla="*/ 2055 w 2525"/>
                <a:gd name="T35" fmla="*/ 137 h 632"/>
                <a:gd name="T36" fmla="*/ 2167 w 2525"/>
                <a:gd name="T37" fmla="*/ 150 h 632"/>
                <a:gd name="T38" fmla="*/ 2278 w 2525"/>
                <a:gd name="T39" fmla="*/ 153 h 632"/>
                <a:gd name="T40" fmla="*/ 2387 w 2525"/>
                <a:gd name="T41" fmla="*/ 140 h 632"/>
                <a:gd name="T42" fmla="*/ 2493 w 2525"/>
                <a:gd name="T43" fmla="*/ 111 h 632"/>
                <a:gd name="T44" fmla="*/ 2516 w 2525"/>
                <a:gd name="T45" fmla="*/ 107 h 632"/>
                <a:gd name="T46" fmla="*/ 2525 w 2525"/>
                <a:gd name="T47" fmla="*/ 112 h 632"/>
                <a:gd name="T48" fmla="*/ 2521 w 2525"/>
                <a:gd name="T49" fmla="*/ 124 h 632"/>
                <a:gd name="T50" fmla="*/ 2495 w 2525"/>
                <a:gd name="T51" fmla="*/ 155 h 632"/>
                <a:gd name="T52" fmla="*/ 2440 w 2525"/>
                <a:gd name="T53" fmla="*/ 208 h 632"/>
                <a:gd name="T54" fmla="*/ 2378 w 2525"/>
                <a:gd name="T55" fmla="*/ 251 h 632"/>
                <a:gd name="T56" fmla="*/ 2300 w 2525"/>
                <a:gd name="T57" fmla="*/ 283 h 632"/>
                <a:gd name="T58" fmla="*/ 2194 w 2525"/>
                <a:gd name="T59" fmla="*/ 315 h 632"/>
                <a:gd name="T60" fmla="*/ 2071 w 2525"/>
                <a:gd name="T61" fmla="*/ 342 h 632"/>
                <a:gd name="T62" fmla="*/ 1944 w 2525"/>
                <a:gd name="T63" fmla="*/ 362 h 632"/>
                <a:gd name="T64" fmla="*/ 1834 w 2525"/>
                <a:gd name="T65" fmla="*/ 370 h 632"/>
                <a:gd name="T66" fmla="*/ 1720 w 2525"/>
                <a:gd name="T67" fmla="*/ 361 h 632"/>
                <a:gd name="T68" fmla="*/ 1579 w 2525"/>
                <a:gd name="T69" fmla="*/ 329 h 632"/>
                <a:gd name="T70" fmla="*/ 1403 w 2525"/>
                <a:gd name="T71" fmla="*/ 273 h 632"/>
                <a:gd name="T72" fmla="*/ 1253 w 2525"/>
                <a:gd name="T73" fmla="*/ 217 h 632"/>
                <a:gd name="T74" fmla="*/ 1152 w 2525"/>
                <a:gd name="T75" fmla="*/ 183 h 632"/>
                <a:gd name="T76" fmla="*/ 1083 w 2525"/>
                <a:gd name="T77" fmla="*/ 166 h 632"/>
                <a:gd name="T78" fmla="*/ 1009 w 2525"/>
                <a:gd name="T79" fmla="*/ 154 h 632"/>
                <a:gd name="T80" fmla="*/ 927 w 2525"/>
                <a:gd name="T81" fmla="*/ 146 h 632"/>
                <a:gd name="T82" fmla="*/ 835 w 2525"/>
                <a:gd name="T83" fmla="*/ 146 h 632"/>
                <a:gd name="T84" fmla="*/ 751 w 2525"/>
                <a:gd name="T85" fmla="*/ 155 h 632"/>
                <a:gd name="T86" fmla="*/ 678 w 2525"/>
                <a:gd name="T87" fmla="*/ 174 h 632"/>
                <a:gd name="T88" fmla="*/ 608 w 2525"/>
                <a:gd name="T89" fmla="*/ 207 h 632"/>
                <a:gd name="T90" fmla="*/ 532 w 2525"/>
                <a:gd name="T91" fmla="*/ 260 h 632"/>
                <a:gd name="T92" fmla="*/ 444 w 2525"/>
                <a:gd name="T93" fmla="*/ 333 h 632"/>
                <a:gd name="T94" fmla="*/ 273 w 2525"/>
                <a:gd name="T95" fmla="*/ 489 h 632"/>
                <a:gd name="T96" fmla="*/ 33 w 2525"/>
                <a:gd name="T97" fmla="*/ 607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25" h="632">
                  <a:moveTo>
                    <a:pt x="0" y="598"/>
                  </a:moveTo>
                  <a:lnTo>
                    <a:pt x="16" y="580"/>
                  </a:lnTo>
                  <a:lnTo>
                    <a:pt x="62" y="534"/>
                  </a:lnTo>
                  <a:lnTo>
                    <a:pt x="95" y="502"/>
                  </a:lnTo>
                  <a:lnTo>
                    <a:pt x="133" y="466"/>
                  </a:lnTo>
                  <a:lnTo>
                    <a:pt x="177" y="427"/>
                  </a:lnTo>
                  <a:lnTo>
                    <a:pt x="226" y="385"/>
                  </a:lnTo>
                  <a:lnTo>
                    <a:pt x="281" y="342"/>
                  </a:lnTo>
                  <a:lnTo>
                    <a:pt x="339" y="300"/>
                  </a:lnTo>
                  <a:lnTo>
                    <a:pt x="400" y="258"/>
                  </a:lnTo>
                  <a:lnTo>
                    <a:pt x="466" y="217"/>
                  </a:lnTo>
                  <a:lnTo>
                    <a:pt x="534" y="179"/>
                  </a:lnTo>
                  <a:lnTo>
                    <a:pt x="604" y="146"/>
                  </a:lnTo>
                  <a:lnTo>
                    <a:pt x="640" y="131"/>
                  </a:lnTo>
                  <a:lnTo>
                    <a:pt x="676" y="118"/>
                  </a:lnTo>
                  <a:lnTo>
                    <a:pt x="713" y="105"/>
                  </a:lnTo>
                  <a:lnTo>
                    <a:pt x="750" y="95"/>
                  </a:lnTo>
                  <a:lnTo>
                    <a:pt x="876" y="62"/>
                  </a:lnTo>
                  <a:lnTo>
                    <a:pt x="987" y="36"/>
                  </a:lnTo>
                  <a:lnTo>
                    <a:pt x="1037" y="26"/>
                  </a:lnTo>
                  <a:lnTo>
                    <a:pt x="1087" y="17"/>
                  </a:lnTo>
                  <a:lnTo>
                    <a:pt x="1134" y="9"/>
                  </a:lnTo>
                  <a:lnTo>
                    <a:pt x="1181" y="4"/>
                  </a:lnTo>
                  <a:lnTo>
                    <a:pt x="1228" y="1"/>
                  </a:lnTo>
                  <a:lnTo>
                    <a:pt x="1274" y="0"/>
                  </a:lnTo>
                  <a:lnTo>
                    <a:pt x="1321" y="0"/>
                  </a:lnTo>
                  <a:lnTo>
                    <a:pt x="1370" y="3"/>
                  </a:lnTo>
                  <a:lnTo>
                    <a:pt x="1420" y="8"/>
                  </a:lnTo>
                  <a:lnTo>
                    <a:pt x="1473" y="15"/>
                  </a:lnTo>
                  <a:lnTo>
                    <a:pt x="1527" y="24"/>
                  </a:lnTo>
                  <a:lnTo>
                    <a:pt x="1587" y="35"/>
                  </a:lnTo>
                  <a:lnTo>
                    <a:pt x="1707" y="63"/>
                  </a:lnTo>
                  <a:lnTo>
                    <a:pt x="1826" y="91"/>
                  </a:lnTo>
                  <a:lnTo>
                    <a:pt x="1941" y="117"/>
                  </a:lnTo>
                  <a:lnTo>
                    <a:pt x="1999" y="128"/>
                  </a:lnTo>
                  <a:lnTo>
                    <a:pt x="2055" y="137"/>
                  </a:lnTo>
                  <a:lnTo>
                    <a:pt x="2112" y="144"/>
                  </a:lnTo>
                  <a:lnTo>
                    <a:pt x="2167" y="150"/>
                  </a:lnTo>
                  <a:lnTo>
                    <a:pt x="2223" y="153"/>
                  </a:lnTo>
                  <a:lnTo>
                    <a:pt x="2278" y="153"/>
                  </a:lnTo>
                  <a:lnTo>
                    <a:pt x="2332" y="148"/>
                  </a:lnTo>
                  <a:lnTo>
                    <a:pt x="2387" y="140"/>
                  </a:lnTo>
                  <a:lnTo>
                    <a:pt x="2440" y="128"/>
                  </a:lnTo>
                  <a:lnTo>
                    <a:pt x="2493" y="111"/>
                  </a:lnTo>
                  <a:lnTo>
                    <a:pt x="2510" y="107"/>
                  </a:lnTo>
                  <a:lnTo>
                    <a:pt x="2516" y="107"/>
                  </a:lnTo>
                  <a:lnTo>
                    <a:pt x="2522" y="109"/>
                  </a:lnTo>
                  <a:lnTo>
                    <a:pt x="2525" y="112"/>
                  </a:lnTo>
                  <a:lnTo>
                    <a:pt x="2524" y="118"/>
                  </a:lnTo>
                  <a:lnTo>
                    <a:pt x="2521" y="124"/>
                  </a:lnTo>
                  <a:lnTo>
                    <a:pt x="2514" y="133"/>
                  </a:lnTo>
                  <a:lnTo>
                    <a:pt x="2495" y="155"/>
                  </a:lnTo>
                  <a:lnTo>
                    <a:pt x="2470" y="180"/>
                  </a:lnTo>
                  <a:lnTo>
                    <a:pt x="2440" y="208"/>
                  </a:lnTo>
                  <a:lnTo>
                    <a:pt x="2404" y="237"/>
                  </a:lnTo>
                  <a:lnTo>
                    <a:pt x="2378" y="251"/>
                  </a:lnTo>
                  <a:lnTo>
                    <a:pt x="2343" y="268"/>
                  </a:lnTo>
                  <a:lnTo>
                    <a:pt x="2300" y="283"/>
                  </a:lnTo>
                  <a:lnTo>
                    <a:pt x="2250" y="300"/>
                  </a:lnTo>
                  <a:lnTo>
                    <a:pt x="2194" y="315"/>
                  </a:lnTo>
                  <a:lnTo>
                    <a:pt x="2134" y="330"/>
                  </a:lnTo>
                  <a:lnTo>
                    <a:pt x="2071" y="342"/>
                  </a:lnTo>
                  <a:lnTo>
                    <a:pt x="2006" y="353"/>
                  </a:lnTo>
                  <a:lnTo>
                    <a:pt x="1944" y="362"/>
                  </a:lnTo>
                  <a:lnTo>
                    <a:pt x="1888" y="368"/>
                  </a:lnTo>
                  <a:lnTo>
                    <a:pt x="1834" y="370"/>
                  </a:lnTo>
                  <a:lnTo>
                    <a:pt x="1778" y="368"/>
                  </a:lnTo>
                  <a:lnTo>
                    <a:pt x="1720" y="361"/>
                  </a:lnTo>
                  <a:lnTo>
                    <a:pt x="1655" y="348"/>
                  </a:lnTo>
                  <a:lnTo>
                    <a:pt x="1579" y="329"/>
                  </a:lnTo>
                  <a:lnTo>
                    <a:pt x="1491" y="303"/>
                  </a:lnTo>
                  <a:lnTo>
                    <a:pt x="1403" y="273"/>
                  </a:lnTo>
                  <a:lnTo>
                    <a:pt x="1324" y="244"/>
                  </a:lnTo>
                  <a:lnTo>
                    <a:pt x="1253" y="217"/>
                  </a:lnTo>
                  <a:lnTo>
                    <a:pt x="1185" y="194"/>
                  </a:lnTo>
                  <a:lnTo>
                    <a:pt x="1152" y="183"/>
                  </a:lnTo>
                  <a:lnTo>
                    <a:pt x="1118" y="174"/>
                  </a:lnTo>
                  <a:lnTo>
                    <a:pt x="1083" y="166"/>
                  </a:lnTo>
                  <a:lnTo>
                    <a:pt x="1047" y="159"/>
                  </a:lnTo>
                  <a:lnTo>
                    <a:pt x="1009" y="154"/>
                  </a:lnTo>
                  <a:lnTo>
                    <a:pt x="969" y="149"/>
                  </a:lnTo>
                  <a:lnTo>
                    <a:pt x="927" y="146"/>
                  </a:lnTo>
                  <a:lnTo>
                    <a:pt x="882" y="145"/>
                  </a:lnTo>
                  <a:lnTo>
                    <a:pt x="835" y="146"/>
                  </a:lnTo>
                  <a:lnTo>
                    <a:pt x="791" y="149"/>
                  </a:lnTo>
                  <a:lnTo>
                    <a:pt x="751" y="155"/>
                  </a:lnTo>
                  <a:lnTo>
                    <a:pt x="714" y="163"/>
                  </a:lnTo>
                  <a:lnTo>
                    <a:pt x="678" y="174"/>
                  </a:lnTo>
                  <a:lnTo>
                    <a:pt x="643" y="189"/>
                  </a:lnTo>
                  <a:lnTo>
                    <a:pt x="608" y="207"/>
                  </a:lnTo>
                  <a:lnTo>
                    <a:pt x="571" y="231"/>
                  </a:lnTo>
                  <a:lnTo>
                    <a:pt x="532" y="260"/>
                  </a:lnTo>
                  <a:lnTo>
                    <a:pt x="490" y="293"/>
                  </a:lnTo>
                  <a:lnTo>
                    <a:pt x="444" y="333"/>
                  </a:lnTo>
                  <a:lnTo>
                    <a:pt x="393" y="378"/>
                  </a:lnTo>
                  <a:lnTo>
                    <a:pt x="273" y="489"/>
                  </a:lnTo>
                  <a:lnTo>
                    <a:pt x="121" y="632"/>
                  </a:lnTo>
                  <a:lnTo>
                    <a:pt x="33" y="607"/>
                  </a:lnTo>
                  <a:lnTo>
                    <a:pt x="0" y="5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0" name="Freeform 42"/>
            <p:cNvSpPr>
              <a:spLocks/>
            </p:cNvSpPr>
            <p:nvPr userDrawn="1"/>
          </p:nvSpPr>
          <p:spPr bwMode="auto">
            <a:xfrm>
              <a:off x="1095376" y="969963"/>
              <a:ext cx="236538" cy="149225"/>
            </a:xfrm>
            <a:custGeom>
              <a:avLst/>
              <a:gdLst>
                <a:gd name="T0" fmla="*/ 127 w 1343"/>
                <a:gd name="T1" fmla="*/ 781 h 849"/>
                <a:gd name="T2" fmla="*/ 252 w 1343"/>
                <a:gd name="T3" fmla="*/ 807 h 849"/>
                <a:gd name="T4" fmla="*/ 361 w 1343"/>
                <a:gd name="T5" fmla="*/ 836 h 849"/>
                <a:gd name="T6" fmla="*/ 433 w 1343"/>
                <a:gd name="T7" fmla="*/ 847 h 849"/>
                <a:gd name="T8" fmla="*/ 507 w 1343"/>
                <a:gd name="T9" fmla="*/ 849 h 849"/>
                <a:gd name="T10" fmla="*/ 634 w 1343"/>
                <a:gd name="T11" fmla="*/ 839 h 849"/>
                <a:gd name="T12" fmla="*/ 786 w 1343"/>
                <a:gd name="T13" fmla="*/ 815 h 849"/>
                <a:gd name="T14" fmla="*/ 865 w 1343"/>
                <a:gd name="T15" fmla="*/ 793 h 849"/>
                <a:gd name="T16" fmla="*/ 918 w 1343"/>
                <a:gd name="T17" fmla="*/ 771 h 849"/>
                <a:gd name="T18" fmla="*/ 970 w 1343"/>
                <a:gd name="T19" fmla="*/ 740 h 849"/>
                <a:gd name="T20" fmla="*/ 1020 w 1343"/>
                <a:gd name="T21" fmla="*/ 701 h 849"/>
                <a:gd name="T22" fmla="*/ 1093 w 1343"/>
                <a:gd name="T23" fmla="*/ 627 h 849"/>
                <a:gd name="T24" fmla="*/ 1188 w 1343"/>
                <a:gd name="T25" fmla="*/ 519 h 849"/>
                <a:gd name="T26" fmla="*/ 1300 w 1343"/>
                <a:gd name="T27" fmla="*/ 382 h 849"/>
                <a:gd name="T28" fmla="*/ 1340 w 1343"/>
                <a:gd name="T29" fmla="*/ 325 h 849"/>
                <a:gd name="T30" fmla="*/ 1343 w 1343"/>
                <a:gd name="T31" fmla="*/ 310 h 849"/>
                <a:gd name="T32" fmla="*/ 1338 w 1343"/>
                <a:gd name="T33" fmla="*/ 307 h 849"/>
                <a:gd name="T34" fmla="*/ 1324 w 1343"/>
                <a:gd name="T35" fmla="*/ 315 h 849"/>
                <a:gd name="T36" fmla="*/ 1298 w 1343"/>
                <a:gd name="T37" fmla="*/ 337 h 849"/>
                <a:gd name="T38" fmla="*/ 1248 w 1343"/>
                <a:gd name="T39" fmla="*/ 376 h 849"/>
                <a:gd name="T40" fmla="*/ 1165 w 1343"/>
                <a:gd name="T41" fmla="*/ 423 h 849"/>
                <a:gd name="T42" fmla="*/ 1110 w 1343"/>
                <a:gd name="T43" fmla="*/ 446 h 849"/>
                <a:gd name="T44" fmla="*/ 1044 w 1343"/>
                <a:gd name="T45" fmla="*/ 467 h 849"/>
                <a:gd name="T46" fmla="*/ 968 w 1343"/>
                <a:gd name="T47" fmla="*/ 485 h 849"/>
                <a:gd name="T48" fmla="*/ 822 w 1343"/>
                <a:gd name="T49" fmla="*/ 515 h 849"/>
                <a:gd name="T50" fmla="*/ 699 w 1343"/>
                <a:gd name="T51" fmla="*/ 552 h 849"/>
                <a:gd name="T52" fmla="*/ 582 w 1343"/>
                <a:gd name="T53" fmla="*/ 598 h 849"/>
                <a:gd name="T54" fmla="*/ 453 w 1343"/>
                <a:gd name="T55" fmla="*/ 662 h 849"/>
                <a:gd name="T56" fmla="*/ 384 w 1343"/>
                <a:gd name="T57" fmla="*/ 695 h 849"/>
                <a:gd name="T58" fmla="*/ 307 w 1343"/>
                <a:gd name="T59" fmla="*/ 720 h 849"/>
                <a:gd name="T60" fmla="*/ 225 w 1343"/>
                <a:gd name="T61" fmla="*/ 735 h 849"/>
                <a:gd name="T62" fmla="*/ 139 w 1343"/>
                <a:gd name="T63" fmla="*/ 733 h 849"/>
                <a:gd name="T64" fmla="*/ 210 w 1343"/>
                <a:gd name="T65" fmla="*/ 696 h 849"/>
                <a:gd name="T66" fmla="*/ 305 w 1343"/>
                <a:gd name="T67" fmla="*/ 654 h 849"/>
                <a:gd name="T68" fmla="*/ 355 w 1343"/>
                <a:gd name="T69" fmla="*/ 624 h 849"/>
                <a:gd name="T70" fmla="*/ 413 w 1343"/>
                <a:gd name="T71" fmla="*/ 583 h 849"/>
                <a:gd name="T72" fmla="*/ 468 w 1343"/>
                <a:gd name="T73" fmla="*/ 536 h 849"/>
                <a:gd name="T74" fmla="*/ 519 w 1343"/>
                <a:gd name="T75" fmla="*/ 479 h 849"/>
                <a:gd name="T76" fmla="*/ 566 w 1343"/>
                <a:gd name="T77" fmla="*/ 411 h 849"/>
                <a:gd name="T78" fmla="*/ 605 w 1343"/>
                <a:gd name="T79" fmla="*/ 334 h 849"/>
                <a:gd name="T80" fmla="*/ 634 w 1343"/>
                <a:gd name="T81" fmla="*/ 258 h 849"/>
                <a:gd name="T82" fmla="*/ 653 w 1343"/>
                <a:gd name="T83" fmla="*/ 191 h 849"/>
                <a:gd name="T84" fmla="*/ 661 w 1343"/>
                <a:gd name="T85" fmla="*/ 142 h 849"/>
                <a:gd name="T86" fmla="*/ 662 w 1343"/>
                <a:gd name="T87" fmla="*/ 77 h 849"/>
                <a:gd name="T88" fmla="*/ 665 w 1343"/>
                <a:gd name="T89" fmla="*/ 42 h 849"/>
                <a:gd name="T90" fmla="*/ 673 w 1343"/>
                <a:gd name="T91" fmla="*/ 15 h 849"/>
                <a:gd name="T92" fmla="*/ 671 w 1343"/>
                <a:gd name="T93" fmla="*/ 4 h 849"/>
                <a:gd name="T94" fmla="*/ 664 w 1343"/>
                <a:gd name="T95" fmla="*/ 1 h 849"/>
                <a:gd name="T96" fmla="*/ 650 w 1343"/>
                <a:gd name="T97" fmla="*/ 14 h 849"/>
                <a:gd name="T98" fmla="*/ 588 w 1343"/>
                <a:gd name="T99" fmla="*/ 84 h 849"/>
                <a:gd name="T100" fmla="*/ 514 w 1343"/>
                <a:gd name="T101" fmla="*/ 155 h 849"/>
                <a:gd name="T102" fmla="*/ 428 w 1343"/>
                <a:gd name="T103" fmla="*/ 226 h 849"/>
                <a:gd name="T104" fmla="*/ 374 w 1343"/>
                <a:gd name="T105" fmla="*/ 280 h 849"/>
                <a:gd name="T106" fmla="*/ 322 w 1343"/>
                <a:gd name="T107" fmla="*/ 343 h 849"/>
                <a:gd name="T108" fmla="*/ 275 w 1343"/>
                <a:gd name="T109" fmla="*/ 424 h 849"/>
                <a:gd name="T110" fmla="*/ 222 w 1343"/>
                <a:gd name="T111" fmla="*/ 538 h 849"/>
                <a:gd name="T112" fmla="*/ 187 w 1343"/>
                <a:gd name="T113" fmla="*/ 598 h 849"/>
                <a:gd name="T114" fmla="*/ 137 w 1343"/>
                <a:gd name="T115" fmla="*/ 656 h 849"/>
                <a:gd name="T116" fmla="*/ 38 w 1343"/>
                <a:gd name="T117" fmla="*/ 734 h 849"/>
                <a:gd name="T118" fmla="*/ 5 w 1343"/>
                <a:gd name="T119" fmla="*/ 763 h 849"/>
                <a:gd name="T120" fmla="*/ 0 w 1343"/>
                <a:gd name="T121" fmla="*/ 773 h 849"/>
                <a:gd name="T122" fmla="*/ 12 w 1343"/>
                <a:gd name="T123" fmla="*/ 777 h 849"/>
                <a:gd name="T124" fmla="*/ 86 w 1343"/>
                <a:gd name="T125" fmla="*/ 778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43" h="849">
                  <a:moveTo>
                    <a:pt x="86" y="778"/>
                  </a:moveTo>
                  <a:lnTo>
                    <a:pt x="127" y="781"/>
                  </a:lnTo>
                  <a:lnTo>
                    <a:pt x="185" y="792"/>
                  </a:lnTo>
                  <a:lnTo>
                    <a:pt x="252" y="807"/>
                  </a:lnTo>
                  <a:lnTo>
                    <a:pt x="324" y="827"/>
                  </a:lnTo>
                  <a:lnTo>
                    <a:pt x="361" y="836"/>
                  </a:lnTo>
                  <a:lnTo>
                    <a:pt x="397" y="843"/>
                  </a:lnTo>
                  <a:lnTo>
                    <a:pt x="433" y="847"/>
                  </a:lnTo>
                  <a:lnTo>
                    <a:pt x="469" y="849"/>
                  </a:lnTo>
                  <a:lnTo>
                    <a:pt x="507" y="849"/>
                  </a:lnTo>
                  <a:lnTo>
                    <a:pt x="547" y="847"/>
                  </a:lnTo>
                  <a:lnTo>
                    <a:pt x="634" y="839"/>
                  </a:lnTo>
                  <a:lnTo>
                    <a:pt x="733" y="826"/>
                  </a:lnTo>
                  <a:lnTo>
                    <a:pt x="786" y="815"/>
                  </a:lnTo>
                  <a:lnTo>
                    <a:pt x="838" y="802"/>
                  </a:lnTo>
                  <a:lnTo>
                    <a:pt x="865" y="793"/>
                  </a:lnTo>
                  <a:lnTo>
                    <a:pt x="892" y="782"/>
                  </a:lnTo>
                  <a:lnTo>
                    <a:pt x="918" y="771"/>
                  </a:lnTo>
                  <a:lnTo>
                    <a:pt x="944" y="757"/>
                  </a:lnTo>
                  <a:lnTo>
                    <a:pt x="970" y="740"/>
                  </a:lnTo>
                  <a:lnTo>
                    <a:pt x="996" y="723"/>
                  </a:lnTo>
                  <a:lnTo>
                    <a:pt x="1020" y="701"/>
                  </a:lnTo>
                  <a:lnTo>
                    <a:pt x="1045" y="678"/>
                  </a:lnTo>
                  <a:lnTo>
                    <a:pt x="1093" y="627"/>
                  </a:lnTo>
                  <a:lnTo>
                    <a:pt x="1142" y="572"/>
                  </a:lnTo>
                  <a:lnTo>
                    <a:pt x="1188" y="519"/>
                  </a:lnTo>
                  <a:lnTo>
                    <a:pt x="1231" y="467"/>
                  </a:lnTo>
                  <a:lnTo>
                    <a:pt x="1300" y="382"/>
                  </a:lnTo>
                  <a:lnTo>
                    <a:pt x="1334" y="334"/>
                  </a:lnTo>
                  <a:lnTo>
                    <a:pt x="1340" y="325"/>
                  </a:lnTo>
                  <a:lnTo>
                    <a:pt x="1343" y="317"/>
                  </a:lnTo>
                  <a:lnTo>
                    <a:pt x="1343" y="310"/>
                  </a:lnTo>
                  <a:lnTo>
                    <a:pt x="1341" y="307"/>
                  </a:lnTo>
                  <a:lnTo>
                    <a:pt x="1338" y="307"/>
                  </a:lnTo>
                  <a:lnTo>
                    <a:pt x="1332" y="309"/>
                  </a:lnTo>
                  <a:lnTo>
                    <a:pt x="1324" y="315"/>
                  </a:lnTo>
                  <a:lnTo>
                    <a:pt x="1314" y="324"/>
                  </a:lnTo>
                  <a:lnTo>
                    <a:pt x="1298" y="337"/>
                  </a:lnTo>
                  <a:lnTo>
                    <a:pt x="1277" y="355"/>
                  </a:lnTo>
                  <a:lnTo>
                    <a:pt x="1248" y="376"/>
                  </a:lnTo>
                  <a:lnTo>
                    <a:pt x="1211" y="399"/>
                  </a:lnTo>
                  <a:lnTo>
                    <a:pt x="1165" y="423"/>
                  </a:lnTo>
                  <a:lnTo>
                    <a:pt x="1139" y="435"/>
                  </a:lnTo>
                  <a:lnTo>
                    <a:pt x="1110" y="446"/>
                  </a:lnTo>
                  <a:lnTo>
                    <a:pt x="1078" y="457"/>
                  </a:lnTo>
                  <a:lnTo>
                    <a:pt x="1044" y="467"/>
                  </a:lnTo>
                  <a:lnTo>
                    <a:pt x="1008" y="476"/>
                  </a:lnTo>
                  <a:lnTo>
                    <a:pt x="968" y="485"/>
                  </a:lnTo>
                  <a:lnTo>
                    <a:pt x="892" y="500"/>
                  </a:lnTo>
                  <a:lnTo>
                    <a:pt x="822" y="515"/>
                  </a:lnTo>
                  <a:lnTo>
                    <a:pt x="759" y="532"/>
                  </a:lnTo>
                  <a:lnTo>
                    <a:pt x="699" y="552"/>
                  </a:lnTo>
                  <a:lnTo>
                    <a:pt x="640" y="572"/>
                  </a:lnTo>
                  <a:lnTo>
                    <a:pt x="582" y="598"/>
                  </a:lnTo>
                  <a:lnTo>
                    <a:pt x="520" y="627"/>
                  </a:lnTo>
                  <a:lnTo>
                    <a:pt x="453" y="662"/>
                  </a:lnTo>
                  <a:lnTo>
                    <a:pt x="420" y="679"/>
                  </a:lnTo>
                  <a:lnTo>
                    <a:pt x="384" y="695"/>
                  </a:lnTo>
                  <a:lnTo>
                    <a:pt x="346" y="709"/>
                  </a:lnTo>
                  <a:lnTo>
                    <a:pt x="307" y="720"/>
                  </a:lnTo>
                  <a:lnTo>
                    <a:pt x="267" y="730"/>
                  </a:lnTo>
                  <a:lnTo>
                    <a:pt x="225" y="735"/>
                  </a:lnTo>
                  <a:lnTo>
                    <a:pt x="182" y="736"/>
                  </a:lnTo>
                  <a:lnTo>
                    <a:pt x="139" y="733"/>
                  </a:lnTo>
                  <a:lnTo>
                    <a:pt x="178" y="711"/>
                  </a:lnTo>
                  <a:lnTo>
                    <a:pt x="210" y="696"/>
                  </a:lnTo>
                  <a:lnTo>
                    <a:pt x="261" y="673"/>
                  </a:lnTo>
                  <a:lnTo>
                    <a:pt x="305" y="654"/>
                  </a:lnTo>
                  <a:lnTo>
                    <a:pt x="329" y="640"/>
                  </a:lnTo>
                  <a:lnTo>
                    <a:pt x="355" y="624"/>
                  </a:lnTo>
                  <a:lnTo>
                    <a:pt x="384" y="605"/>
                  </a:lnTo>
                  <a:lnTo>
                    <a:pt x="413" y="583"/>
                  </a:lnTo>
                  <a:lnTo>
                    <a:pt x="441" y="561"/>
                  </a:lnTo>
                  <a:lnTo>
                    <a:pt x="468" y="536"/>
                  </a:lnTo>
                  <a:lnTo>
                    <a:pt x="493" y="509"/>
                  </a:lnTo>
                  <a:lnTo>
                    <a:pt x="519" y="479"/>
                  </a:lnTo>
                  <a:lnTo>
                    <a:pt x="543" y="447"/>
                  </a:lnTo>
                  <a:lnTo>
                    <a:pt x="566" y="411"/>
                  </a:lnTo>
                  <a:lnTo>
                    <a:pt x="587" y="373"/>
                  </a:lnTo>
                  <a:lnTo>
                    <a:pt x="605" y="334"/>
                  </a:lnTo>
                  <a:lnTo>
                    <a:pt x="621" y="296"/>
                  </a:lnTo>
                  <a:lnTo>
                    <a:pt x="634" y="258"/>
                  </a:lnTo>
                  <a:lnTo>
                    <a:pt x="645" y="223"/>
                  </a:lnTo>
                  <a:lnTo>
                    <a:pt x="653" y="191"/>
                  </a:lnTo>
                  <a:lnTo>
                    <a:pt x="658" y="163"/>
                  </a:lnTo>
                  <a:lnTo>
                    <a:pt x="661" y="142"/>
                  </a:lnTo>
                  <a:lnTo>
                    <a:pt x="663" y="106"/>
                  </a:lnTo>
                  <a:lnTo>
                    <a:pt x="662" y="77"/>
                  </a:lnTo>
                  <a:lnTo>
                    <a:pt x="663" y="53"/>
                  </a:lnTo>
                  <a:lnTo>
                    <a:pt x="665" y="42"/>
                  </a:lnTo>
                  <a:lnTo>
                    <a:pt x="668" y="32"/>
                  </a:lnTo>
                  <a:lnTo>
                    <a:pt x="673" y="15"/>
                  </a:lnTo>
                  <a:lnTo>
                    <a:pt x="673" y="8"/>
                  </a:lnTo>
                  <a:lnTo>
                    <a:pt x="671" y="4"/>
                  </a:lnTo>
                  <a:lnTo>
                    <a:pt x="669" y="0"/>
                  </a:lnTo>
                  <a:lnTo>
                    <a:pt x="664" y="1"/>
                  </a:lnTo>
                  <a:lnTo>
                    <a:pt x="658" y="6"/>
                  </a:lnTo>
                  <a:lnTo>
                    <a:pt x="650" y="14"/>
                  </a:lnTo>
                  <a:lnTo>
                    <a:pt x="625" y="44"/>
                  </a:lnTo>
                  <a:lnTo>
                    <a:pt x="588" y="84"/>
                  </a:lnTo>
                  <a:lnTo>
                    <a:pt x="541" y="131"/>
                  </a:lnTo>
                  <a:lnTo>
                    <a:pt x="514" y="155"/>
                  </a:lnTo>
                  <a:lnTo>
                    <a:pt x="486" y="179"/>
                  </a:lnTo>
                  <a:lnTo>
                    <a:pt x="428" y="226"/>
                  </a:lnTo>
                  <a:lnTo>
                    <a:pt x="402" y="252"/>
                  </a:lnTo>
                  <a:lnTo>
                    <a:pt x="374" y="280"/>
                  </a:lnTo>
                  <a:lnTo>
                    <a:pt x="348" y="309"/>
                  </a:lnTo>
                  <a:lnTo>
                    <a:pt x="322" y="343"/>
                  </a:lnTo>
                  <a:lnTo>
                    <a:pt x="299" y="381"/>
                  </a:lnTo>
                  <a:lnTo>
                    <a:pt x="275" y="424"/>
                  </a:lnTo>
                  <a:lnTo>
                    <a:pt x="237" y="504"/>
                  </a:lnTo>
                  <a:lnTo>
                    <a:pt x="222" y="538"/>
                  </a:lnTo>
                  <a:lnTo>
                    <a:pt x="205" y="569"/>
                  </a:lnTo>
                  <a:lnTo>
                    <a:pt x="187" y="598"/>
                  </a:lnTo>
                  <a:lnTo>
                    <a:pt x="165" y="627"/>
                  </a:lnTo>
                  <a:lnTo>
                    <a:pt x="137" y="656"/>
                  </a:lnTo>
                  <a:lnTo>
                    <a:pt x="101" y="685"/>
                  </a:lnTo>
                  <a:lnTo>
                    <a:pt x="38" y="734"/>
                  </a:lnTo>
                  <a:lnTo>
                    <a:pt x="18" y="750"/>
                  </a:lnTo>
                  <a:lnTo>
                    <a:pt x="5" y="763"/>
                  </a:lnTo>
                  <a:lnTo>
                    <a:pt x="0" y="770"/>
                  </a:lnTo>
                  <a:lnTo>
                    <a:pt x="0" y="773"/>
                  </a:lnTo>
                  <a:lnTo>
                    <a:pt x="2" y="775"/>
                  </a:lnTo>
                  <a:lnTo>
                    <a:pt x="12" y="777"/>
                  </a:lnTo>
                  <a:lnTo>
                    <a:pt x="28" y="778"/>
                  </a:lnTo>
                  <a:lnTo>
                    <a:pt x="86" y="7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1" name="Freeform 43"/>
            <p:cNvSpPr>
              <a:spLocks/>
            </p:cNvSpPr>
            <p:nvPr userDrawn="1"/>
          </p:nvSpPr>
          <p:spPr bwMode="auto">
            <a:xfrm>
              <a:off x="1209676" y="885826"/>
              <a:ext cx="180975" cy="171450"/>
            </a:xfrm>
            <a:custGeom>
              <a:avLst/>
              <a:gdLst>
                <a:gd name="T0" fmla="*/ 214 w 1021"/>
                <a:gd name="T1" fmla="*/ 901 h 970"/>
                <a:gd name="T2" fmla="*/ 451 w 1021"/>
                <a:gd name="T3" fmla="*/ 818 h 970"/>
                <a:gd name="T4" fmla="*/ 548 w 1021"/>
                <a:gd name="T5" fmla="*/ 775 h 970"/>
                <a:gd name="T6" fmla="*/ 631 w 1021"/>
                <a:gd name="T7" fmla="*/ 728 h 970"/>
                <a:gd name="T8" fmla="*/ 686 w 1021"/>
                <a:gd name="T9" fmla="*/ 688 h 970"/>
                <a:gd name="T10" fmla="*/ 739 w 1021"/>
                <a:gd name="T11" fmla="*/ 639 h 970"/>
                <a:gd name="T12" fmla="*/ 787 w 1021"/>
                <a:gd name="T13" fmla="*/ 582 h 970"/>
                <a:gd name="T14" fmla="*/ 829 w 1021"/>
                <a:gd name="T15" fmla="*/ 515 h 970"/>
                <a:gd name="T16" fmla="*/ 911 w 1021"/>
                <a:gd name="T17" fmla="*/ 334 h 970"/>
                <a:gd name="T18" fmla="*/ 983 w 1021"/>
                <a:gd name="T19" fmla="*/ 171 h 970"/>
                <a:gd name="T20" fmla="*/ 1011 w 1021"/>
                <a:gd name="T21" fmla="*/ 97 h 970"/>
                <a:gd name="T22" fmla="*/ 1021 w 1021"/>
                <a:gd name="T23" fmla="*/ 40 h 970"/>
                <a:gd name="T24" fmla="*/ 1019 w 1021"/>
                <a:gd name="T25" fmla="*/ 13 h 970"/>
                <a:gd name="T26" fmla="*/ 1013 w 1021"/>
                <a:gd name="T27" fmla="*/ 3 h 970"/>
                <a:gd name="T28" fmla="*/ 1005 w 1021"/>
                <a:gd name="T29" fmla="*/ 1 h 970"/>
                <a:gd name="T30" fmla="*/ 974 w 1021"/>
                <a:gd name="T31" fmla="*/ 47 h 970"/>
                <a:gd name="T32" fmla="*/ 873 w 1021"/>
                <a:gd name="T33" fmla="*/ 186 h 970"/>
                <a:gd name="T34" fmla="*/ 789 w 1021"/>
                <a:gd name="T35" fmla="*/ 283 h 970"/>
                <a:gd name="T36" fmla="*/ 749 w 1021"/>
                <a:gd name="T37" fmla="*/ 321 h 970"/>
                <a:gd name="T38" fmla="*/ 667 w 1021"/>
                <a:gd name="T39" fmla="*/ 385 h 970"/>
                <a:gd name="T40" fmla="*/ 503 w 1021"/>
                <a:gd name="T41" fmla="*/ 500 h 970"/>
                <a:gd name="T42" fmla="*/ 438 w 1021"/>
                <a:gd name="T43" fmla="*/ 552 h 970"/>
                <a:gd name="T44" fmla="*/ 329 w 1021"/>
                <a:gd name="T45" fmla="*/ 657 h 970"/>
                <a:gd name="T46" fmla="*/ 207 w 1021"/>
                <a:gd name="T47" fmla="*/ 783 h 970"/>
                <a:gd name="T48" fmla="*/ 167 w 1021"/>
                <a:gd name="T49" fmla="*/ 818 h 970"/>
                <a:gd name="T50" fmla="*/ 126 w 1021"/>
                <a:gd name="T51" fmla="*/ 844 h 970"/>
                <a:gd name="T52" fmla="*/ 174 w 1021"/>
                <a:gd name="T53" fmla="*/ 763 h 970"/>
                <a:gd name="T54" fmla="*/ 303 w 1021"/>
                <a:gd name="T55" fmla="*/ 567 h 970"/>
                <a:gd name="T56" fmla="*/ 335 w 1021"/>
                <a:gd name="T57" fmla="*/ 510 h 970"/>
                <a:gd name="T58" fmla="*/ 358 w 1021"/>
                <a:gd name="T59" fmla="*/ 447 h 970"/>
                <a:gd name="T60" fmla="*/ 366 w 1021"/>
                <a:gd name="T61" fmla="*/ 393 h 970"/>
                <a:gd name="T62" fmla="*/ 364 w 1021"/>
                <a:gd name="T63" fmla="*/ 188 h 970"/>
                <a:gd name="T64" fmla="*/ 358 w 1021"/>
                <a:gd name="T65" fmla="*/ 51 h 970"/>
                <a:gd name="T66" fmla="*/ 354 w 1021"/>
                <a:gd name="T67" fmla="*/ 44 h 970"/>
                <a:gd name="T68" fmla="*/ 348 w 1021"/>
                <a:gd name="T69" fmla="*/ 46 h 970"/>
                <a:gd name="T70" fmla="*/ 312 w 1021"/>
                <a:gd name="T71" fmla="*/ 89 h 970"/>
                <a:gd name="T72" fmla="*/ 248 w 1021"/>
                <a:gd name="T73" fmla="*/ 176 h 970"/>
                <a:gd name="T74" fmla="*/ 201 w 1021"/>
                <a:gd name="T75" fmla="*/ 249 h 970"/>
                <a:gd name="T76" fmla="*/ 160 w 1021"/>
                <a:gd name="T77" fmla="*/ 326 h 970"/>
                <a:gd name="T78" fmla="*/ 130 w 1021"/>
                <a:gd name="T79" fmla="*/ 404 h 970"/>
                <a:gd name="T80" fmla="*/ 108 w 1021"/>
                <a:gd name="T81" fmla="*/ 475 h 970"/>
                <a:gd name="T82" fmla="*/ 97 w 1021"/>
                <a:gd name="T83" fmla="*/ 531 h 970"/>
                <a:gd name="T84" fmla="*/ 94 w 1021"/>
                <a:gd name="T85" fmla="*/ 630 h 970"/>
                <a:gd name="T86" fmla="*/ 84 w 1021"/>
                <a:gd name="T87" fmla="*/ 714 h 970"/>
                <a:gd name="T88" fmla="*/ 49 w 1021"/>
                <a:gd name="T89" fmla="*/ 832 h 970"/>
                <a:gd name="T90" fmla="*/ 9 w 1021"/>
                <a:gd name="T91" fmla="*/ 942 h 970"/>
                <a:gd name="T92" fmla="*/ 0 w 1021"/>
                <a:gd name="T93" fmla="*/ 968 h 970"/>
                <a:gd name="T94" fmla="*/ 6 w 1021"/>
                <a:gd name="T95" fmla="*/ 970 h 970"/>
                <a:gd name="T96" fmla="*/ 39 w 1021"/>
                <a:gd name="T97" fmla="*/ 958 h 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21" h="970">
                  <a:moveTo>
                    <a:pt x="39" y="958"/>
                  </a:moveTo>
                  <a:lnTo>
                    <a:pt x="214" y="901"/>
                  </a:lnTo>
                  <a:lnTo>
                    <a:pt x="343" y="858"/>
                  </a:lnTo>
                  <a:lnTo>
                    <a:pt x="451" y="818"/>
                  </a:lnTo>
                  <a:lnTo>
                    <a:pt x="497" y="800"/>
                  </a:lnTo>
                  <a:lnTo>
                    <a:pt x="548" y="775"/>
                  </a:lnTo>
                  <a:lnTo>
                    <a:pt x="603" y="745"/>
                  </a:lnTo>
                  <a:lnTo>
                    <a:pt x="631" y="728"/>
                  </a:lnTo>
                  <a:lnTo>
                    <a:pt x="659" y="708"/>
                  </a:lnTo>
                  <a:lnTo>
                    <a:pt x="686" y="688"/>
                  </a:lnTo>
                  <a:lnTo>
                    <a:pt x="713" y="664"/>
                  </a:lnTo>
                  <a:lnTo>
                    <a:pt x="739" y="639"/>
                  </a:lnTo>
                  <a:lnTo>
                    <a:pt x="764" y="611"/>
                  </a:lnTo>
                  <a:lnTo>
                    <a:pt x="787" y="582"/>
                  </a:lnTo>
                  <a:lnTo>
                    <a:pt x="810" y="550"/>
                  </a:lnTo>
                  <a:lnTo>
                    <a:pt x="829" y="515"/>
                  </a:lnTo>
                  <a:lnTo>
                    <a:pt x="848" y="478"/>
                  </a:lnTo>
                  <a:lnTo>
                    <a:pt x="911" y="334"/>
                  </a:lnTo>
                  <a:lnTo>
                    <a:pt x="963" y="219"/>
                  </a:lnTo>
                  <a:lnTo>
                    <a:pt x="983" y="171"/>
                  </a:lnTo>
                  <a:lnTo>
                    <a:pt x="999" y="130"/>
                  </a:lnTo>
                  <a:lnTo>
                    <a:pt x="1011" y="97"/>
                  </a:lnTo>
                  <a:lnTo>
                    <a:pt x="1017" y="73"/>
                  </a:lnTo>
                  <a:lnTo>
                    <a:pt x="1021" y="40"/>
                  </a:lnTo>
                  <a:lnTo>
                    <a:pt x="1021" y="22"/>
                  </a:lnTo>
                  <a:lnTo>
                    <a:pt x="1019" y="13"/>
                  </a:lnTo>
                  <a:lnTo>
                    <a:pt x="1016" y="7"/>
                  </a:lnTo>
                  <a:lnTo>
                    <a:pt x="1013" y="3"/>
                  </a:lnTo>
                  <a:lnTo>
                    <a:pt x="1010" y="0"/>
                  </a:lnTo>
                  <a:lnTo>
                    <a:pt x="1005" y="1"/>
                  </a:lnTo>
                  <a:lnTo>
                    <a:pt x="1001" y="6"/>
                  </a:lnTo>
                  <a:lnTo>
                    <a:pt x="974" y="47"/>
                  </a:lnTo>
                  <a:lnTo>
                    <a:pt x="912" y="135"/>
                  </a:lnTo>
                  <a:lnTo>
                    <a:pt x="873" y="186"/>
                  </a:lnTo>
                  <a:lnTo>
                    <a:pt x="831" y="236"/>
                  </a:lnTo>
                  <a:lnTo>
                    <a:pt x="789" y="283"/>
                  </a:lnTo>
                  <a:lnTo>
                    <a:pt x="769" y="303"/>
                  </a:lnTo>
                  <a:lnTo>
                    <a:pt x="749" y="321"/>
                  </a:lnTo>
                  <a:lnTo>
                    <a:pt x="709" y="354"/>
                  </a:lnTo>
                  <a:lnTo>
                    <a:pt x="667" y="385"/>
                  </a:lnTo>
                  <a:lnTo>
                    <a:pt x="582" y="445"/>
                  </a:lnTo>
                  <a:lnTo>
                    <a:pt x="503" y="500"/>
                  </a:lnTo>
                  <a:lnTo>
                    <a:pt x="468" y="527"/>
                  </a:lnTo>
                  <a:lnTo>
                    <a:pt x="438" y="552"/>
                  </a:lnTo>
                  <a:lnTo>
                    <a:pt x="384" y="603"/>
                  </a:lnTo>
                  <a:lnTo>
                    <a:pt x="329" y="657"/>
                  </a:lnTo>
                  <a:lnTo>
                    <a:pt x="229" y="761"/>
                  </a:lnTo>
                  <a:lnTo>
                    <a:pt x="207" y="783"/>
                  </a:lnTo>
                  <a:lnTo>
                    <a:pt x="185" y="803"/>
                  </a:lnTo>
                  <a:lnTo>
                    <a:pt x="167" y="818"/>
                  </a:lnTo>
                  <a:lnTo>
                    <a:pt x="150" y="830"/>
                  </a:lnTo>
                  <a:lnTo>
                    <a:pt x="126" y="844"/>
                  </a:lnTo>
                  <a:lnTo>
                    <a:pt x="118" y="848"/>
                  </a:lnTo>
                  <a:lnTo>
                    <a:pt x="174" y="763"/>
                  </a:lnTo>
                  <a:lnTo>
                    <a:pt x="266" y="622"/>
                  </a:lnTo>
                  <a:lnTo>
                    <a:pt x="303" y="567"/>
                  </a:lnTo>
                  <a:lnTo>
                    <a:pt x="320" y="539"/>
                  </a:lnTo>
                  <a:lnTo>
                    <a:pt x="335" y="510"/>
                  </a:lnTo>
                  <a:lnTo>
                    <a:pt x="349" y="480"/>
                  </a:lnTo>
                  <a:lnTo>
                    <a:pt x="358" y="447"/>
                  </a:lnTo>
                  <a:lnTo>
                    <a:pt x="364" y="412"/>
                  </a:lnTo>
                  <a:lnTo>
                    <a:pt x="366" y="393"/>
                  </a:lnTo>
                  <a:lnTo>
                    <a:pt x="367" y="373"/>
                  </a:lnTo>
                  <a:lnTo>
                    <a:pt x="364" y="188"/>
                  </a:lnTo>
                  <a:lnTo>
                    <a:pt x="360" y="65"/>
                  </a:lnTo>
                  <a:lnTo>
                    <a:pt x="358" y="51"/>
                  </a:lnTo>
                  <a:lnTo>
                    <a:pt x="356" y="46"/>
                  </a:lnTo>
                  <a:lnTo>
                    <a:pt x="354" y="44"/>
                  </a:lnTo>
                  <a:lnTo>
                    <a:pt x="351" y="44"/>
                  </a:lnTo>
                  <a:lnTo>
                    <a:pt x="348" y="46"/>
                  </a:lnTo>
                  <a:lnTo>
                    <a:pt x="336" y="58"/>
                  </a:lnTo>
                  <a:lnTo>
                    <a:pt x="312" y="89"/>
                  </a:lnTo>
                  <a:lnTo>
                    <a:pt x="272" y="143"/>
                  </a:lnTo>
                  <a:lnTo>
                    <a:pt x="248" y="176"/>
                  </a:lnTo>
                  <a:lnTo>
                    <a:pt x="224" y="211"/>
                  </a:lnTo>
                  <a:lnTo>
                    <a:pt x="201" y="249"/>
                  </a:lnTo>
                  <a:lnTo>
                    <a:pt x="179" y="287"/>
                  </a:lnTo>
                  <a:lnTo>
                    <a:pt x="160" y="326"/>
                  </a:lnTo>
                  <a:lnTo>
                    <a:pt x="143" y="366"/>
                  </a:lnTo>
                  <a:lnTo>
                    <a:pt x="130" y="404"/>
                  </a:lnTo>
                  <a:lnTo>
                    <a:pt x="117" y="441"/>
                  </a:lnTo>
                  <a:lnTo>
                    <a:pt x="108" y="475"/>
                  </a:lnTo>
                  <a:lnTo>
                    <a:pt x="101" y="505"/>
                  </a:lnTo>
                  <a:lnTo>
                    <a:pt x="97" y="531"/>
                  </a:lnTo>
                  <a:lnTo>
                    <a:pt x="96" y="551"/>
                  </a:lnTo>
                  <a:lnTo>
                    <a:pt x="94" y="630"/>
                  </a:lnTo>
                  <a:lnTo>
                    <a:pt x="90" y="674"/>
                  </a:lnTo>
                  <a:lnTo>
                    <a:pt x="84" y="714"/>
                  </a:lnTo>
                  <a:lnTo>
                    <a:pt x="71" y="765"/>
                  </a:lnTo>
                  <a:lnTo>
                    <a:pt x="49" y="832"/>
                  </a:lnTo>
                  <a:lnTo>
                    <a:pt x="28" y="897"/>
                  </a:lnTo>
                  <a:lnTo>
                    <a:pt x="9" y="942"/>
                  </a:lnTo>
                  <a:lnTo>
                    <a:pt x="1" y="963"/>
                  </a:lnTo>
                  <a:lnTo>
                    <a:pt x="0" y="968"/>
                  </a:lnTo>
                  <a:lnTo>
                    <a:pt x="2" y="970"/>
                  </a:lnTo>
                  <a:lnTo>
                    <a:pt x="6" y="970"/>
                  </a:lnTo>
                  <a:lnTo>
                    <a:pt x="14" y="968"/>
                  </a:lnTo>
                  <a:lnTo>
                    <a:pt x="39" y="9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2" name="Freeform 44"/>
            <p:cNvSpPr>
              <a:spLocks/>
            </p:cNvSpPr>
            <p:nvPr userDrawn="1"/>
          </p:nvSpPr>
          <p:spPr bwMode="auto">
            <a:xfrm>
              <a:off x="1293813" y="877888"/>
              <a:ext cx="82550" cy="74613"/>
            </a:xfrm>
            <a:custGeom>
              <a:avLst/>
              <a:gdLst>
                <a:gd name="T0" fmla="*/ 469 w 469"/>
                <a:gd name="T1" fmla="*/ 0 h 420"/>
                <a:gd name="T2" fmla="*/ 406 w 469"/>
                <a:gd name="T3" fmla="*/ 70 h 420"/>
                <a:gd name="T4" fmla="*/ 346 w 469"/>
                <a:gd name="T5" fmla="*/ 134 h 420"/>
                <a:gd name="T6" fmla="*/ 314 w 469"/>
                <a:gd name="T7" fmla="*/ 166 h 420"/>
                <a:gd name="T8" fmla="*/ 284 w 469"/>
                <a:gd name="T9" fmla="*/ 195 h 420"/>
                <a:gd name="T10" fmla="*/ 216 w 469"/>
                <a:gd name="T11" fmla="*/ 258 h 420"/>
                <a:gd name="T12" fmla="*/ 142 w 469"/>
                <a:gd name="T13" fmla="*/ 324 h 420"/>
                <a:gd name="T14" fmla="*/ 80 w 469"/>
                <a:gd name="T15" fmla="*/ 379 h 420"/>
                <a:gd name="T16" fmla="*/ 49 w 469"/>
                <a:gd name="T17" fmla="*/ 410 h 420"/>
                <a:gd name="T18" fmla="*/ 39 w 469"/>
                <a:gd name="T19" fmla="*/ 419 h 420"/>
                <a:gd name="T20" fmla="*/ 35 w 469"/>
                <a:gd name="T21" fmla="*/ 420 h 420"/>
                <a:gd name="T22" fmla="*/ 33 w 469"/>
                <a:gd name="T23" fmla="*/ 420 h 420"/>
                <a:gd name="T24" fmla="*/ 30 w 469"/>
                <a:gd name="T25" fmla="*/ 416 h 420"/>
                <a:gd name="T26" fmla="*/ 29 w 469"/>
                <a:gd name="T27" fmla="*/ 411 h 420"/>
                <a:gd name="T28" fmla="*/ 27 w 469"/>
                <a:gd name="T29" fmla="*/ 398 h 420"/>
                <a:gd name="T30" fmla="*/ 22 w 469"/>
                <a:gd name="T31" fmla="*/ 295 h 420"/>
                <a:gd name="T32" fmla="*/ 18 w 469"/>
                <a:gd name="T33" fmla="*/ 221 h 420"/>
                <a:gd name="T34" fmla="*/ 11 w 469"/>
                <a:gd name="T35" fmla="*/ 156 h 420"/>
                <a:gd name="T36" fmla="*/ 4 w 469"/>
                <a:gd name="T37" fmla="*/ 101 h 420"/>
                <a:gd name="T38" fmla="*/ 1 w 469"/>
                <a:gd name="T39" fmla="*/ 52 h 420"/>
                <a:gd name="T40" fmla="*/ 0 w 469"/>
                <a:gd name="T41" fmla="*/ 0 h 420"/>
                <a:gd name="T42" fmla="*/ 170 w 469"/>
                <a:gd name="T43" fmla="*/ 0 h 420"/>
                <a:gd name="T44" fmla="*/ 148 w 469"/>
                <a:gd name="T45" fmla="*/ 60 h 420"/>
                <a:gd name="T46" fmla="*/ 130 w 469"/>
                <a:gd name="T47" fmla="*/ 112 h 420"/>
                <a:gd name="T48" fmla="*/ 117 w 469"/>
                <a:gd name="T49" fmla="*/ 156 h 420"/>
                <a:gd name="T50" fmla="*/ 109 w 469"/>
                <a:gd name="T51" fmla="*/ 188 h 420"/>
                <a:gd name="T52" fmla="*/ 106 w 469"/>
                <a:gd name="T53" fmla="*/ 209 h 420"/>
                <a:gd name="T54" fmla="*/ 105 w 469"/>
                <a:gd name="T55" fmla="*/ 226 h 420"/>
                <a:gd name="T56" fmla="*/ 110 w 469"/>
                <a:gd name="T57" fmla="*/ 220 h 420"/>
                <a:gd name="T58" fmla="*/ 125 w 469"/>
                <a:gd name="T59" fmla="*/ 199 h 420"/>
                <a:gd name="T60" fmla="*/ 146 w 469"/>
                <a:gd name="T61" fmla="*/ 162 h 420"/>
                <a:gd name="T62" fmla="*/ 160 w 469"/>
                <a:gd name="T63" fmla="*/ 135 h 420"/>
                <a:gd name="T64" fmla="*/ 173 w 469"/>
                <a:gd name="T65" fmla="*/ 104 h 420"/>
                <a:gd name="T66" fmla="*/ 208 w 469"/>
                <a:gd name="T67" fmla="*/ 18 h 420"/>
                <a:gd name="T68" fmla="*/ 214 w 469"/>
                <a:gd name="T69" fmla="*/ 0 h 420"/>
                <a:gd name="T70" fmla="*/ 469 w 469"/>
                <a:gd name="T7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69" h="420">
                  <a:moveTo>
                    <a:pt x="469" y="0"/>
                  </a:moveTo>
                  <a:lnTo>
                    <a:pt x="406" y="70"/>
                  </a:lnTo>
                  <a:lnTo>
                    <a:pt x="346" y="134"/>
                  </a:lnTo>
                  <a:lnTo>
                    <a:pt x="314" y="166"/>
                  </a:lnTo>
                  <a:lnTo>
                    <a:pt x="284" y="195"/>
                  </a:lnTo>
                  <a:lnTo>
                    <a:pt x="216" y="258"/>
                  </a:lnTo>
                  <a:lnTo>
                    <a:pt x="142" y="324"/>
                  </a:lnTo>
                  <a:lnTo>
                    <a:pt x="80" y="379"/>
                  </a:lnTo>
                  <a:lnTo>
                    <a:pt x="49" y="410"/>
                  </a:lnTo>
                  <a:lnTo>
                    <a:pt x="39" y="419"/>
                  </a:lnTo>
                  <a:lnTo>
                    <a:pt x="35" y="420"/>
                  </a:lnTo>
                  <a:lnTo>
                    <a:pt x="33" y="420"/>
                  </a:lnTo>
                  <a:lnTo>
                    <a:pt x="30" y="416"/>
                  </a:lnTo>
                  <a:lnTo>
                    <a:pt x="29" y="411"/>
                  </a:lnTo>
                  <a:lnTo>
                    <a:pt x="27" y="398"/>
                  </a:lnTo>
                  <a:lnTo>
                    <a:pt x="22" y="295"/>
                  </a:lnTo>
                  <a:lnTo>
                    <a:pt x="18" y="221"/>
                  </a:lnTo>
                  <a:lnTo>
                    <a:pt x="11" y="156"/>
                  </a:lnTo>
                  <a:lnTo>
                    <a:pt x="4" y="101"/>
                  </a:lnTo>
                  <a:lnTo>
                    <a:pt x="1" y="52"/>
                  </a:lnTo>
                  <a:lnTo>
                    <a:pt x="0" y="0"/>
                  </a:lnTo>
                  <a:lnTo>
                    <a:pt x="170" y="0"/>
                  </a:lnTo>
                  <a:lnTo>
                    <a:pt x="148" y="60"/>
                  </a:lnTo>
                  <a:lnTo>
                    <a:pt x="130" y="112"/>
                  </a:lnTo>
                  <a:lnTo>
                    <a:pt x="117" y="156"/>
                  </a:lnTo>
                  <a:lnTo>
                    <a:pt x="109" y="188"/>
                  </a:lnTo>
                  <a:lnTo>
                    <a:pt x="106" y="209"/>
                  </a:lnTo>
                  <a:lnTo>
                    <a:pt x="105" y="226"/>
                  </a:lnTo>
                  <a:lnTo>
                    <a:pt x="110" y="220"/>
                  </a:lnTo>
                  <a:lnTo>
                    <a:pt x="125" y="199"/>
                  </a:lnTo>
                  <a:lnTo>
                    <a:pt x="146" y="162"/>
                  </a:lnTo>
                  <a:lnTo>
                    <a:pt x="160" y="135"/>
                  </a:lnTo>
                  <a:lnTo>
                    <a:pt x="173" y="104"/>
                  </a:lnTo>
                  <a:lnTo>
                    <a:pt x="208" y="18"/>
                  </a:lnTo>
                  <a:lnTo>
                    <a:pt x="214" y="0"/>
                  </a:lnTo>
                  <a:lnTo>
                    <a:pt x="46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3" name="Freeform 45"/>
            <p:cNvSpPr>
              <a:spLocks/>
            </p:cNvSpPr>
            <p:nvPr userDrawn="1"/>
          </p:nvSpPr>
          <p:spPr bwMode="auto">
            <a:xfrm>
              <a:off x="1341438" y="474663"/>
              <a:ext cx="53975" cy="138113"/>
            </a:xfrm>
            <a:custGeom>
              <a:avLst/>
              <a:gdLst>
                <a:gd name="T0" fmla="*/ 302 w 302"/>
                <a:gd name="T1" fmla="*/ 781 h 781"/>
                <a:gd name="T2" fmla="*/ 302 w 302"/>
                <a:gd name="T3" fmla="*/ 755 h 781"/>
                <a:gd name="T4" fmla="*/ 301 w 302"/>
                <a:gd name="T5" fmla="*/ 723 h 781"/>
                <a:gd name="T6" fmla="*/ 297 w 302"/>
                <a:gd name="T7" fmla="*/ 680 h 781"/>
                <a:gd name="T8" fmla="*/ 291 w 302"/>
                <a:gd name="T9" fmla="*/ 629 h 781"/>
                <a:gd name="T10" fmla="*/ 281 w 302"/>
                <a:gd name="T11" fmla="*/ 570 h 781"/>
                <a:gd name="T12" fmla="*/ 268 w 302"/>
                <a:gd name="T13" fmla="*/ 505 h 781"/>
                <a:gd name="T14" fmla="*/ 248 w 302"/>
                <a:gd name="T15" fmla="*/ 436 h 781"/>
                <a:gd name="T16" fmla="*/ 225 w 302"/>
                <a:gd name="T17" fmla="*/ 368 h 781"/>
                <a:gd name="T18" fmla="*/ 202 w 302"/>
                <a:gd name="T19" fmla="*/ 307 h 781"/>
                <a:gd name="T20" fmla="*/ 177 w 302"/>
                <a:gd name="T21" fmla="*/ 249 h 781"/>
                <a:gd name="T22" fmla="*/ 151 w 302"/>
                <a:gd name="T23" fmla="*/ 195 h 781"/>
                <a:gd name="T24" fmla="*/ 122 w 302"/>
                <a:gd name="T25" fmla="*/ 146 h 781"/>
                <a:gd name="T26" fmla="*/ 93 w 302"/>
                <a:gd name="T27" fmla="*/ 99 h 781"/>
                <a:gd name="T28" fmla="*/ 59 w 302"/>
                <a:gd name="T29" fmla="*/ 54 h 781"/>
                <a:gd name="T30" fmla="*/ 23 w 302"/>
                <a:gd name="T31" fmla="*/ 11 h 781"/>
                <a:gd name="T32" fmla="*/ 13 w 302"/>
                <a:gd name="T33" fmla="*/ 3 h 781"/>
                <a:gd name="T34" fmla="*/ 8 w 302"/>
                <a:gd name="T35" fmla="*/ 1 h 781"/>
                <a:gd name="T36" fmla="*/ 4 w 302"/>
                <a:gd name="T37" fmla="*/ 0 h 781"/>
                <a:gd name="T38" fmla="*/ 1 w 302"/>
                <a:gd name="T39" fmla="*/ 1 h 781"/>
                <a:gd name="T40" fmla="*/ 0 w 302"/>
                <a:gd name="T41" fmla="*/ 5 h 781"/>
                <a:gd name="T42" fmla="*/ 0 w 302"/>
                <a:gd name="T43" fmla="*/ 10 h 781"/>
                <a:gd name="T44" fmla="*/ 2 w 302"/>
                <a:gd name="T45" fmla="*/ 19 h 781"/>
                <a:gd name="T46" fmla="*/ 16 w 302"/>
                <a:gd name="T47" fmla="*/ 56 h 781"/>
                <a:gd name="T48" fmla="*/ 28 w 302"/>
                <a:gd name="T49" fmla="*/ 88 h 781"/>
                <a:gd name="T50" fmla="*/ 39 w 302"/>
                <a:gd name="T51" fmla="*/ 131 h 781"/>
                <a:gd name="T52" fmla="*/ 49 w 302"/>
                <a:gd name="T53" fmla="*/ 184 h 781"/>
                <a:gd name="T54" fmla="*/ 59 w 302"/>
                <a:gd name="T55" fmla="*/ 249 h 781"/>
                <a:gd name="T56" fmla="*/ 63 w 302"/>
                <a:gd name="T57" fmla="*/ 285 h 781"/>
                <a:gd name="T58" fmla="*/ 65 w 302"/>
                <a:gd name="T59" fmla="*/ 325 h 781"/>
                <a:gd name="T60" fmla="*/ 67 w 302"/>
                <a:gd name="T61" fmla="*/ 367 h 781"/>
                <a:gd name="T62" fmla="*/ 68 w 302"/>
                <a:gd name="T63" fmla="*/ 414 h 781"/>
                <a:gd name="T64" fmla="*/ 66 w 302"/>
                <a:gd name="T65" fmla="*/ 541 h 781"/>
                <a:gd name="T66" fmla="*/ 63 w 302"/>
                <a:gd name="T67" fmla="*/ 595 h 781"/>
                <a:gd name="T68" fmla="*/ 60 w 302"/>
                <a:gd name="T69" fmla="*/ 650 h 781"/>
                <a:gd name="T70" fmla="*/ 59 w 302"/>
                <a:gd name="T71" fmla="*/ 701 h 781"/>
                <a:gd name="T72" fmla="*/ 59 w 302"/>
                <a:gd name="T73" fmla="*/ 781 h 781"/>
                <a:gd name="T74" fmla="*/ 302 w 302"/>
                <a:gd name="T75" fmla="*/ 781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2" h="781">
                  <a:moveTo>
                    <a:pt x="302" y="781"/>
                  </a:moveTo>
                  <a:lnTo>
                    <a:pt x="302" y="755"/>
                  </a:lnTo>
                  <a:lnTo>
                    <a:pt x="301" y="723"/>
                  </a:lnTo>
                  <a:lnTo>
                    <a:pt x="297" y="680"/>
                  </a:lnTo>
                  <a:lnTo>
                    <a:pt x="291" y="629"/>
                  </a:lnTo>
                  <a:lnTo>
                    <a:pt x="281" y="570"/>
                  </a:lnTo>
                  <a:lnTo>
                    <a:pt x="268" y="505"/>
                  </a:lnTo>
                  <a:lnTo>
                    <a:pt x="248" y="436"/>
                  </a:lnTo>
                  <a:lnTo>
                    <a:pt x="225" y="368"/>
                  </a:lnTo>
                  <a:lnTo>
                    <a:pt x="202" y="307"/>
                  </a:lnTo>
                  <a:lnTo>
                    <a:pt x="177" y="249"/>
                  </a:lnTo>
                  <a:lnTo>
                    <a:pt x="151" y="195"/>
                  </a:lnTo>
                  <a:lnTo>
                    <a:pt x="122" y="146"/>
                  </a:lnTo>
                  <a:lnTo>
                    <a:pt x="93" y="99"/>
                  </a:lnTo>
                  <a:lnTo>
                    <a:pt x="59" y="54"/>
                  </a:lnTo>
                  <a:lnTo>
                    <a:pt x="23" y="11"/>
                  </a:lnTo>
                  <a:lnTo>
                    <a:pt x="13" y="3"/>
                  </a:lnTo>
                  <a:lnTo>
                    <a:pt x="8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0" y="10"/>
                  </a:lnTo>
                  <a:lnTo>
                    <a:pt x="2" y="19"/>
                  </a:lnTo>
                  <a:lnTo>
                    <a:pt x="16" y="56"/>
                  </a:lnTo>
                  <a:lnTo>
                    <a:pt x="28" y="88"/>
                  </a:lnTo>
                  <a:lnTo>
                    <a:pt x="39" y="131"/>
                  </a:lnTo>
                  <a:lnTo>
                    <a:pt x="49" y="184"/>
                  </a:lnTo>
                  <a:lnTo>
                    <a:pt x="59" y="249"/>
                  </a:lnTo>
                  <a:lnTo>
                    <a:pt x="63" y="285"/>
                  </a:lnTo>
                  <a:lnTo>
                    <a:pt x="65" y="325"/>
                  </a:lnTo>
                  <a:lnTo>
                    <a:pt x="67" y="367"/>
                  </a:lnTo>
                  <a:lnTo>
                    <a:pt x="68" y="414"/>
                  </a:lnTo>
                  <a:lnTo>
                    <a:pt x="66" y="541"/>
                  </a:lnTo>
                  <a:lnTo>
                    <a:pt x="63" y="595"/>
                  </a:lnTo>
                  <a:lnTo>
                    <a:pt x="60" y="650"/>
                  </a:lnTo>
                  <a:lnTo>
                    <a:pt x="59" y="701"/>
                  </a:lnTo>
                  <a:lnTo>
                    <a:pt x="59" y="781"/>
                  </a:lnTo>
                  <a:lnTo>
                    <a:pt x="302" y="7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4" name="Freeform 46"/>
            <p:cNvSpPr>
              <a:spLocks/>
            </p:cNvSpPr>
            <p:nvPr userDrawn="1"/>
          </p:nvSpPr>
          <p:spPr bwMode="auto">
            <a:xfrm>
              <a:off x="1258888" y="531813"/>
              <a:ext cx="79375" cy="80963"/>
            </a:xfrm>
            <a:custGeom>
              <a:avLst/>
              <a:gdLst>
                <a:gd name="T0" fmla="*/ 450 w 450"/>
                <a:gd name="T1" fmla="*/ 457 h 457"/>
                <a:gd name="T2" fmla="*/ 367 w 450"/>
                <a:gd name="T3" fmla="*/ 379 h 457"/>
                <a:gd name="T4" fmla="*/ 282 w 450"/>
                <a:gd name="T5" fmla="*/ 297 h 457"/>
                <a:gd name="T6" fmla="*/ 233 w 450"/>
                <a:gd name="T7" fmla="*/ 248 h 457"/>
                <a:gd name="T8" fmla="*/ 185 w 450"/>
                <a:gd name="T9" fmla="*/ 199 h 457"/>
                <a:gd name="T10" fmla="*/ 107 w 450"/>
                <a:gd name="T11" fmla="*/ 115 h 457"/>
                <a:gd name="T12" fmla="*/ 61 w 450"/>
                <a:gd name="T13" fmla="*/ 65 h 457"/>
                <a:gd name="T14" fmla="*/ 38 w 450"/>
                <a:gd name="T15" fmla="*/ 36 h 457"/>
                <a:gd name="T16" fmla="*/ 25 w 450"/>
                <a:gd name="T17" fmla="*/ 18 h 457"/>
                <a:gd name="T18" fmla="*/ 20 w 450"/>
                <a:gd name="T19" fmla="*/ 10 h 457"/>
                <a:gd name="T20" fmla="*/ 15 w 450"/>
                <a:gd name="T21" fmla="*/ 5 h 457"/>
                <a:gd name="T22" fmla="*/ 10 w 450"/>
                <a:gd name="T23" fmla="*/ 1 h 457"/>
                <a:gd name="T24" fmla="*/ 6 w 450"/>
                <a:gd name="T25" fmla="*/ 0 h 457"/>
                <a:gd name="T26" fmla="*/ 2 w 450"/>
                <a:gd name="T27" fmla="*/ 1 h 457"/>
                <a:gd name="T28" fmla="*/ 0 w 450"/>
                <a:gd name="T29" fmla="*/ 5 h 457"/>
                <a:gd name="T30" fmla="*/ 0 w 450"/>
                <a:gd name="T31" fmla="*/ 12 h 457"/>
                <a:gd name="T32" fmla="*/ 2 w 450"/>
                <a:gd name="T33" fmla="*/ 23 h 457"/>
                <a:gd name="T34" fmla="*/ 19 w 450"/>
                <a:gd name="T35" fmla="*/ 80 h 457"/>
                <a:gd name="T36" fmla="*/ 56 w 450"/>
                <a:gd name="T37" fmla="*/ 188 h 457"/>
                <a:gd name="T38" fmla="*/ 81 w 450"/>
                <a:gd name="T39" fmla="*/ 252 h 457"/>
                <a:gd name="T40" fmla="*/ 109 w 450"/>
                <a:gd name="T41" fmla="*/ 320 h 457"/>
                <a:gd name="T42" fmla="*/ 141 w 450"/>
                <a:gd name="T43" fmla="*/ 390 h 457"/>
                <a:gd name="T44" fmla="*/ 176 w 450"/>
                <a:gd name="T45" fmla="*/ 457 h 457"/>
                <a:gd name="T46" fmla="*/ 450 w 450"/>
                <a:gd name="T47" fmla="*/ 457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50" h="457">
                  <a:moveTo>
                    <a:pt x="450" y="457"/>
                  </a:moveTo>
                  <a:lnTo>
                    <a:pt x="367" y="379"/>
                  </a:lnTo>
                  <a:lnTo>
                    <a:pt x="282" y="297"/>
                  </a:lnTo>
                  <a:lnTo>
                    <a:pt x="233" y="248"/>
                  </a:lnTo>
                  <a:lnTo>
                    <a:pt x="185" y="199"/>
                  </a:lnTo>
                  <a:lnTo>
                    <a:pt x="107" y="115"/>
                  </a:lnTo>
                  <a:lnTo>
                    <a:pt x="61" y="65"/>
                  </a:lnTo>
                  <a:lnTo>
                    <a:pt x="38" y="36"/>
                  </a:lnTo>
                  <a:lnTo>
                    <a:pt x="25" y="18"/>
                  </a:lnTo>
                  <a:lnTo>
                    <a:pt x="20" y="10"/>
                  </a:lnTo>
                  <a:lnTo>
                    <a:pt x="15" y="5"/>
                  </a:lnTo>
                  <a:lnTo>
                    <a:pt x="10" y="1"/>
                  </a:lnTo>
                  <a:lnTo>
                    <a:pt x="6" y="0"/>
                  </a:lnTo>
                  <a:lnTo>
                    <a:pt x="2" y="1"/>
                  </a:lnTo>
                  <a:lnTo>
                    <a:pt x="0" y="5"/>
                  </a:lnTo>
                  <a:lnTo>
                    <a:pt x="0" y="12"/>
                  </a:lnTo>
                  <a:lnTo>
                    <a:pt x="2" y="23"/>
                  </a:lnTo>
                  <a:lnTo>
                    <a:pt x="19" y="80"/>
                  </a:lnTo>
                  <a:lnTo>
                    <a:pt x="56" y="188"/>
                  </a:lnTo>
                  <a:lnTo>
                    <a:pt x="81" y="252"/>
                  </a:lnTo>
                  <a:lnTo>
                    <a:pt x="109" y="320"/>
                  </a:lnTo>
                  <a:lnTo>
                    <a:pt x="141" y="390"/>
                  </a:lnTo>
                  <a:lnTo>
                    <a:pt x="176" y="457"/>
                  </a:lnTo>
                  <a:lnTo>
                    <a:pt x="450" y="4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5" name="Freeform 47"/>
            <p:cNvSpPr>
              <a:spLocks/>
            </p:cNvSpPr>
            <p:nvPr userDrawn="1"/>
          </p:nvSpPr>
          <p:spPr bwMode="auto">
            <a:xfrm>
              <a:off x="1211263" y="400051"/>
              <a:ext cx="127000" cy="188913"/>
            </a:xfrm>
            <a:custGeom>
              <a:avLst/>
              <a:gdLst>
                <a:gd name="T0" fmla="*/ 720 w 722"/>
                <a:gd name="T1" fmla="*/ 587 h 1077"/>
                <a:gd name="T2" fmla="*/ 708 w 722"/>
                <a:gd name="T3" fmla="*/ 487 h 1077"/>
                <a:gd name="T4" fmla="*/ 692 w 722"/>
                <a:gd name="T5" fmla="*/ 418 h 1077"/>
                <a:gd name="T6" fmla="*/ 669 w 722"/>
                <a:gd name="T7" fmla="*/ 350 h 1077"/>
                <a:gd name="T8" fmla="*/ 638 w 722"/>
                <a:gd name="T9" fmla="*/ 283 h 1077"/>
                <a:gd name="T10" fmla="*/ 599 w 722"/>
                <a:gd name="T11" fmla="*/ 221 h 1077"/>
                <a:gd name="T12" fmla="*/ 550 w 722"/>
                <a:gd name="T13" fmla="*/ 162 h 1077"/>
                <a:gd name="T14" fmla="*/ 446 w 722"/>
                <a:gd name="T15" fmla="*/ 67 h 1077"/>
                <a:gd name="T16" fmla="*/ 380 w 722"/>
                <a:gd name="T17" fmla="*/ 4 h 1077"/>
                <a:gd name="T18" fmla="*/ 368 w 722"/>
                <a:gd name="T19" fmla="*/ 0 h 1077"/>
                <a:gd name="T20" fmla="*/ 365 w 722"/>
                <a:gd name="T21" fmla="*/ 7 h 1077"/>
                <a:gd name="T22" fmla="*/ 374 w 722"/>
                <a:gd name="T23" fmla="*/ 29 h 1077"/>
                <a:gd name="T24" fmla="*/ 409 w 722"/>
                <a:gd name="T25" fmla="*/ 97 h 1077"/>
                <a:gd name="T26" fmla="*/ 440 w 722"/>
                <a:gd name="T27" fmla="*/ 173 h 1077"/>
                <a:gd name="T28" fmla="*/ 472 w 722"/>
                <a:gd name="T29" fmla="*/ 277 h 1077"/>
                <a:gd name="T30" fmla="*/ 518 w 722"/>
                <a:gd name="T31" fmla="*/ 473 h 1077"/>
                <a:gd name="T32" fmla="*/ 576 w 722"/>
                <a:gd name="T33" fmla="*/ 702 h 1077"/>
                <a:gd name="T34" fmla="*/ 549 w 722"/>
                <a:gd name="T35" fmla="*/ 688 h 1077"/>
                <a:gd name="T36" fmla="*/ 496 w 722"/>
                <a:gd name="T37" fmla="*/ 608 h 1077"/>
                <a:gd name="T38" fmla="*/ 466 w 722"/>
                <a:gd name="T39" fmla="*/ 574 h 1077"/>
                <a:gd name="T40" fmla="*/ 429 w 722"/>
                <a:gd name="T41" fmla="*/ 541 h 1077"/>
                <a:gd name="T42" fmla="*/ 320 w 722"/>
                <a:gd name="T43" fmla="*/ 467 h 1077"/>
                <a:gd name="T44" fmla="*/ 200 w 722"/>
                <a:gd name="T45" fmla="*/ 386 h 1077"/>
                <a:gd name="T46" fmla="*/ 112 w 722"/>
                <a:gd name="T47" fmla="*/ 313 h 1077"/>
                <a:gd name="T48" fmla="*/ 54 w 722"/>
                <a:gd name="T49" fmla="*/ 256 h 1077"/>
                <a:gd name="T50" fmla="*/ 26 w 722"/>
                <a:gd name="T51" fmla="*/ 217 h 1077"/>
                <a:gd name="T52" fmla="*/ 11 w 722"/>
                <a:gd name="T53" fmla="*/ 198 h 1077"/>
                <a:gd name="T54" fmla="*/ 3 w 722"/>
                <a:gd name="T55" fmla="*/ 194 h 1077"/>
                <a:gd name="T56" fmla="*/ 0 w 722"/>
                <a:gd name="T57" fmla="*/ 203 h 1077"/>
                <a:gd name="T58" fmla="*/ 4 w 722"/>
                <a:gd name="T59" fmla="*/ 224 h 1077"/>
                <a:gd name="T60" fmla="*/ 24 w 722"/>
                <a:gd name="T61" fmla="*/ 279 h 1077"/>
                <a:gd name="T62" fmla="*/ 70 w 722"/>
                <a:gd name="T63" fmla="*/ 380 h 1077"/>
                <a:gd name="T64" fmla="*/ 124 w 722"/>
                <a:gd name="T65" fmla="*/ 472 h 1077"/>
                <a:gd name="T66" fmla="*/ 171 w 722"/>
                <a:gd name="T67" fmla="*/ 536 h 1077"/>
                <a:gd name="T68" fmla="*/ 225 w 722"/>
                <a:gd name="T69" fmla="*/ 599 h 1077"/>
                <a:gd name="T70" fmla="*/ 320 w 722"/>
                <a:gd name="T71" fmla="*/ 685 h 1077"/>
                <a:gd name="T72" fmla="*/ 447 w 722"/>
                <a:gd name="T73" fmla="*/ 794 h 1077"/>
                <a:gd name="T74" fmla="*/ 560 w 722"/>
                <a:gd name="T75" fmla="*/ 898 h 1077"/>
                <a:gd name="T76" fmla="*/ 608 w 722"/>
                <a:gd name="T77" fmla="*/ 950 h 1077"/>
                <a:gd name="T78" fmla="*/ 648 w 722"/>
                <a:gd name="T79" fmla="*/ 1000 h 1077"/>
                <a:gd name="T80" fmla="*/ 679 w 722"/>
                <a:gd name="T81" fmla="*/ 1052 h 1077"/>
                <a:gd name="T82" fmla="*/ 693 w 722"/>
                <a:gd name="T83" fmla="*/ 1074 h 1077"/>
                <a:gd name="T84" fmla="*/ 701 w 722"/>
                <a:gd name="T85" fmla="*/ 1076 h 1077"/>
                <a:gd name="T86" fmla="*/ 707 w 722"/>
                <a:gd name="T87" fmla="*/ 1061 h 1077"/>
                <a:gd name="T88" fmla="*/ 715 w 722"/>
                <a:gd name="T89" fmla="*/ 899 h 1077"/>
                <a:gd name="T90" fmla="*/ 721 w 722"/>
                <a:gd name="T91" fmla="*/ 720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22" h="1077">
                  <a:moveTo>
                    <a:pt x="722" y="651"/>
                  </a:moveTo>
                  <a:lnTo>
                    <a:pt x="720" y="587"/>
                  </a:lnTo>
                  <a:lnTo>
                    <a:pt x="713" y="521"/>
                  </a:lnTo>
                  <a:lnTo>
                    <a:pt x="708" y="487"/>
                  </a:lnTo>
                  <a:lnTo>
                    <a:pt x="701" y="452"/>
                  </a:lnTo>
                  <a:lnTo>
                    <a:pt x="692" y="418"/>
                  </a:lnTo>
                  <a:lnTo>
                    <a:pt x="681" y="384"/>
                  </a:lnTo>
                  <a:lnTo>
                    <a:pt x="669" y="350"/>
                  </a:lnTo>
                  <a:lnTo>
                    <a:pt x="655" y="316"/>
                  </a:lnTo>
                  <a:lnTo>
                    <a:pt x="638" y="283"/>
                  </a:lnTo>
                  <a:lnTo>
                    <a:pt x="620" y="252"/>
                  </a:lnTo>
                  <a:lnTo>
                    <a:pt x="599" y="221"/>
                  </a:lnTo>
                  <a:lnTo>
                    <a:pt x="575" y="191"/>
                  </a:lnTo>
                  <a:lnTo>
                    <a:pt x="550" y="162"/>
                  </a:lnTo>
                  <a:lnTo>
                    <a:pt x="521" y="134"/>
                  </a:lnTo>
                  <a:lnTo>
                    <a:pt x="446" y="67"/>
                  </a:lnTo>
                  <a:lnTo>
                    <a:pt x="397" y="20"/>
                  </a:lnTo>
                  <a:lnTo>
                    <a:pt x="380" y="4"/>
                  </a:lnTo>
                  <a:lnTo>
                    <a:pt x="373" y="1"/>
                  </a:lnTo>
                  <a:lnTo>
                    <a:pt x="368" y="0"/>
                  </a:lnTo>
                  <a:lnTo>
                    <a:pt x="365" y="2"/>
                  </a:lnTo>
                  <a:lnTo>
                    <a:pt x="365" y="7"/>
                  </a:lnTo>
                  <a:lnTo>
                    <a:pt x="367" y="17"/>
                  </a:lnTo>
                  <a:lnTo>
                    <a:pt x="374" y="29"/>
                  </a:lnTo>
                  <a:lnTo>
                    <a:pt x="395" y="69"/>
                  </a:lnTo>
                  <a:lnTo>
                    <a:pt x="409" y="97"/>
                  </a:lnTo>
                  <a:lnTo>
                    <a:pt x="424" y="132"/>
                  </a:lnTo>
                  <a:lnTo>
                    <a:pt x="440" y="173"/>
                  </a:lnTo>
                  <a:lnTo>
                    <a:pt x="457" y="222"/>
                  </a:lnTo>
                  <a:lnTo>
                    <a:pt x="472" y="277"/>
                  </a:lnTo>
                  <a:lnTo>
                    <a:pt x="488" y="342"/>
                  </a:lnTo>
                  <a:lnTo>
                    <a:pt x="518" y="473"/>
                  </a:lnTo>
                  <a:lnTo>
                    <a:pt x="546" y="592"/>
                  </a:lnTo>
                  <a:lnTo>
                    <a:pt x="576" y="702"/>
                  </a:lnTo>
                  <a:lnTo>
                    <a:pt x="609" y="802"/>
                  </a:lnTo>
                  <a:lnTo>
                    <a:pt x="549" y="688"/>
                  </a:lnTo>
                  <a:lnTo>
                    <a:pt x="523" y="645"/>
                  </a:lnTo>
                  <a:lnTo>
                    <a:pt x="496" y="608"/>
                  </a:lnTo>
                  <a:lnTo>
                    <a:pt x="482" y="590"/>
                  </a:lnTo>
                  <a:lnTo>
                    <a:pt x="466" y="574"/>
                  </a:lnTo>
                  <a:lnTo>
                    <a:pt x="449" y="557"/>
                  </a:lnTo>
                  <a:lnTo>
                    <a:pt x="429" y="541"/>
                  </a:lnTo>
                  <a:lnTo>
                    <a:pt x="382" y="506"/>
                  </a:lnTo>
                  <a:lnTo>
                    <a:pt x="320" y="467"/>
                  </a:lnTo>
                  <a:lnTo>
                    <a:pt x="255" y="426"/>
                  </a:lnTo>
                  <a:lnTo>
                    <a:pt x="200" y="386"/>
                  </a:lnTo>
                  <a:lnTo>
                    <a:pt x="151" y="348"/>
                  </a:lnTo>
                  <a:lnTo>
                    <a:pt x="112" y="313"/>
                  </a:lnTo>
                  <a:lnTo>
                    <a:pt x="79" y="282"/>
                  </a:lnTo>
                  <a:lnTo>
                    <a:pt x="54" y="256"/>
                  </a:lnTo>
                  <a:lnTo>
                    <a:pt x="37" y="233"/>
                  </a:lnTo>
                  <a:lnTo>
                    <a:pt x="26" y="217"/>
                  </a:lnTo>
                  <a:lnTo>
                    <a:pt x="17" y="205"/>
                  </a:lnTo>
                  <a:lnTo>
                    <a:pt x="11" y="198"/>
                  </a:lnTo>
                  <a:lnTo>
                    <a:pt x="6" y="194"/>
                  </a:lnTo>
                  <a:lnTo>
                    <a:pt x="3" y="194"/>
                  </a:lnTo>
                  <a:lnTo>
                    <a:pt x="0" y="197"/>
                  </a:lnTo>
                  <a:lnTo>
                    <a:pt x="0" y="203"/>
                  </a:lnTo>
                  <a:lnTo>
                    <a:pt x="1" y="212"/>
                  </a:lnTo>
                  <a:lnTo>
                    <a:pt x="4" y="224"/>
                  </a:lnTo>
                  <a:lnTo>
                    <a:pt x="11" y="244"/>
                  </a:lnTo>
                  <a:lnTo>
                    <a:pt x="24" y="279"/>
                  </a:lnTo>
                  <a:lnTo>
                    <a:pt x="43" y="326"/>
                  </a:lnTo>
                  <a:lnTo>
                    <a:pt x="70" y="380"/>
                  </a:lnTo>
                  <a:lnTo>
                    <a:pt x="104" y="441"/>
                  </a:lnTo>
                  <a:lnTo>
                    <a:pt x="124" y="472"/>
                  </a:lnTo>
                  <a:lnTo>
                    <a:pt x="146" y="504"/>
                  </a:lnTo>
                  <a:lnTo>
                    <a:pt x="171" y="536"/>
                  </a:lnTo>
                  <a:lnTo>
                    <a:pt x="197" y="568"/>
                  </a:lnTo>
                  <a:lnTo>
                    <a:pt x="225" y="599"/>
                  </a:lnTo>
                  <a:lnTo>
                    <a:pt x="256" y="629"/>
                  </a:lnTo>
                  <a:lnTo>
                    <a:pt x="320" y="685"/>
                  </a:lnTo>
                  <a:lnTo>
                    <a:pt x="384" y="741"/>
                  </a:lnTo>
                  <a:lnTo>
                    <a:pt x="447" y="794"/>
                  </a:lnTo>
                  <a:lnTo>
                    <a:pt x="505" y="847"/>
                  </a:lnTo>
                  <a:lnTo>
                    <a:pt x="560" y="898"/>
                  </a:lnTo>
                  <a:lnTo>
                    <a:pt x="586" y="924"/>
                  </a:lnTo>
                  <a:lnTo>
                    <a:pt x="608" y="950"/>
                  </a:lnTo>
                  <a:lnTo>
                    <a:pt x="630" y="975"/>
                  </a:lnTo>
                  <a:lnTo>
                    <a:pt x="648" y="1000"/>
                  </a:lnTo>
                  <a:lnTo>
                    <a:pt x="665" y="1026"/>
                  </a:lnTo>
                  <a:lnTo>
                    <a:pt x="679" y="1052"/>
                  </a:lnTo>
                  <a:lnTo>
                    <a:pt x="688" y="1068"/>
                  </a:lnTo>
                  <a:lnTo>
                    <a:pt x="693" y="1074"/>
                  </a:lnTo>
                  <a:lnTo>
                    <a:pt x="698" y="1077"/>
                  </a:lnTo>
                  <a:lnTo>
                    <a:pt x="701" y="1076"/>
                  </a:lnTo>
                  <a:lnTo>
                    <a:pt x="704" y="1071"/>
                  </a:lnTo>
                  <a:lnTo>
                    <a:pt x="707" y="1061"/>
                  </a:lnTo>
                  <a:lnTo>
                    <a:pt x="708" y="1045"/>
                  </a:lnTo>
                  <a:lnTo>
                    <a:pt x="715" y="899"/>
                  </a:lnTo>
                  <a:lnTo>
                    <a:pt x="720" y="785"/>
                  </a:lnTo>
                  <a:lnTo>
                    <a:pt x="721" y="720"/>
                  </a:lnTo>
                  <a:lnTo>
                    <a:pt x="722" y="6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6" name="Freeform 48"/>
            <p:cNvSpPr>
              <a:spLocks/>
            </p:cNvSpPr>
            <p:nvPr userDrawn="1"/>
          </p:nvSpPr>
          <p:spPr bwMode="auto">
            <a:xfrm>
              <a:off x="1177926" y="361951"/>
              <a:ext cx="112713" cy="114300"/>
            </a:xfrm>
            <a:custGeom>
              <a:avLst/>
              <a:gdLst>
                <a:gd name="T0" fmla="*/ 634 w 638"/>
                <a:gd name="T1" fmla="*/ 622 h 655"/>
                <a:gd name="T2" fmla="*/ 617 w 638"/>
                <a:gd name="T3" fmla="*/ 564 h 655"/>
                <a:gd name="T4" fmla="*/ 602 w 638"/>
                <a:gd name="T5" fmla="*/ 518 h 655"/>
                <a:gd name="T6" fmla="*/ 581 w 638"/>
                <a:gd name="T7" fmla="*/ 465 h 655"/>
                <a:gd name="T8" fmla="*/ 553 w 638"/>
                <a:gd name="T9" fmla="*/ 408 h 655"/>
                <a:gd name="T10" fmla="*/ 537 w 638"/>
                <a:gd name="T11" fmla="*/ 378 h 655"/>
                <a:gd name="T12" fmla="*/ 518 w 638"/>
                <a:gd name="T13" fmla="*/ 348 h 655"/>
                <a:gd name="T14" fmla="*/ 498 w 638"/>
                <a:gd name="T15" fmla="*/ 319 h 655"/>
                <a:gd name="T16" fmla="*/ 475 w 638"/>
                <a:gd name="T17" fmla="*/ 291 h 655"/>
                <a:gd name="T18" fmla="*/ 450 w 638"/>
                <a:gd name="T19" fmla="*/ 265 h 655"/>
                <a:gd name="T20" fmla="*/ 423 w 638"/>
                <a:gd name="T21" fmla="*/ 239 h 655"/>
                <a:gd name="T22" fmla="*/ 394 w 638"/>
                <a:gd name="T23" fmla="*/ 215 h 655"/>
                <a:gd name="T24" fmla="*/ 364 w 638"/>
                <a:gd name="T25" fmla="*/ 192 h 655"/>
                <a:gd name="T26" fmla="*/ 304 w 638"/>
                <a:gd name="T27" fmla="*/ 150 h 655"/>
                <a:gd name="T28" fmla="*/ 245 w 638"/>
                <a:gd name="T29" fmla="*/ 114 h 655"/>
                <a:gd name="T30" fmla="*/ 189 w 638"/>
                <a:gd name="T31" fmla="*/ 83 h 655"/>
                <a:gd name="T32" fmla="*/ 138 w 638"/>
                <a:gd name="T33" fmla="*/ 57 h 655"/>
                <a:gd name="T34" fmla="*/ 93 w 638"/>
                <a:gd name="T35" fmla="*/ 36 h 655"/>
                <a:gd name="T36" fmla="*/ 37 w 638"/>
                <a:gd name="T37" fmla="*/ 10 h 655"/>
                <a:gd name="T38" fmla="*/ 22 w 638"/>
                <a:gd name="T39" fmla="*/ 4 h 655"/>
                <a:gd name="T40" fmla="*/ 12 w 638"/>
                <a:gd name="T41" fmla="*/ 1 h 655"/>
                <a:gd name="T42" fmla="*/ 5 w 638"/>
                <a:gd name="T43" fmla="*/ 0 h 655"/>
                <a:gd name="T44" fmla="*/ 1 w 638"/>
                <a:gd name="T45" fmla="*/ 2 h 655"/>
                <a:gd name="T46" fmla="*/ 0 w 638"/>
                <a:gd name="T47" fmla="*/ 6 h 655"/>
                <a:gd name="T48" fmla="*/ 3 w 638"/>
                <a:gd name="T49" fmla="*/ 11 h 655"/>
                <a:gd name="T50" fmla="*/ 9 w 638"/>
                <a:gd name="T51" fmla="*/ 19 h 655"/>
                <a:gd name="T52" fmla="*/ 17 w 638"/>
                <a:gd name="T53" fmla="*/ 28 h 655"/>
                <a:gd name="T54" fmla="*/ 50 w 638"/>
                <a:gd name="T55" fmla="*/ 64 h 655"/>
                <a:gd name="T56" fmla="*/ 103 w 638"/>
                <a:gd name="T57" fmla="*/ 128 h 655"/>
                <a:gd name="T58" fmla="*/ 132 w 638"/>
                <a:gd name="T59" fmla="*/ 168 h 655"/>
                <a:gd name="T60" fmla="*/ 164 w 638"/>
                <a:gd name="T61" fmla="*/ 211 h 655"/>
                <a:gd name="T62" fmla="*/ 197 w 638"/>
                <a:gd name="T63" fmla="*/ 257 h 655"/>
                <a:gd name="T64" fmla="*/ 228 w 638"/>
                <a:gd name="T65" fmla="*/ 305 h 655"/>
                <a:gd name="T66" fmla="*/ 257 w 638"/>
                <a:gd name="T67" fmla="*/ 350 h 655"/>
                <a:gd name="T68" fmla="*/ 285 w 638"/>
                <a:gd name="T69" fmla="*/ 389 h 655"/>
                <a:gd name="T70" fmla="*/ 311 w 638"/>
                <a:gd name="T71" fmla="*/ 422 h 655"/>
                <a:gd name="T72" fmla="*/ 336 w 638"/>
                <a:gd name="T73" fmla="*/ 451 h 655"/>
                <a:gd name="T74" fmla="*/ 363 w 638"/>
                <a:gd name="T75" fmla="*/ 475 h 655"/>
                <a:gd name="T76" fmla="*/ 390 w 638"/>
                <a:gd name="T77" fmla="*/ 496 h 655"/>
                <a:gd name="T78" fmla="*/ 419 w 638"/>
                <a:gd name="T79" fmla="*/ 514 h 655"/>
                <a:gd name="T80" fmla="*/ 450 w 638"/>
                <a:gd name="T81" fmla="*/ 530 h 655"/>
                <a:gd name="T82" fmla="*/ 509 w 638"/>
                <a:gd name="T83" fmla="*/ 561 h 655"/>
                <a:gd name="T84" fmla="*/ 558 w 638"/>
                <a:gd name="T85" fmla="*/ 591 h 655"/>
                <a:gd name="T86" fmla="*/ 593 w 638"/>
                <a:gd name="T87" fmla="*/ 618 h 655"/>
                <a:gd name="T88" fmla="*/ 605 w 638"/>
                <a:gd name="T89" fmla="*/ 629 h 655"/>
                <a:gd name="T90" fmla="*/ 614 w 638"/>
                <a:gd name="T91" fmla="*/ 640 h 655"/>
                <a:gd name="T92" fmla="*/ 620 w 638"/>
                <a:gd name="T93" fmla="*/ 648 h 655"/>
                <a:gd name="T94" fmla="*/ 627 w 638"/>
                <a:gd name="T95" fmla="*/ 653 h 655"/>
                <a:gd name="T96" fmla="*/ 631 w 638"/>
                <a:gd name="T97" fmla="*/ 655 h 655"/>
                <a:gd name="T98" fmla="*/ 635 w 638"/>
                <a:gd name="T99" fmla="*/ 654 h 655"/>
                <a:gd name="T100" fmla="*/ 637 w 638"/>
                <a:gd name="T101" fmla="*/ 650 h 655"/>
                <a:gd name="T102" fmla="*/ 638 w 638"/>
                <a:gd name="T103" fmla="*/ 644 h 655"/>
                <a:gd name="T104" fmla="*/ 637 w 638"/>
                <a:gd name="T105" fmla="*/ 634 h 655"/>
                <a:gd name="T106" fmla="*/ 634 w 638"/>
                <a:gd name="T107" fmla="*/ 622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38" h="655">
                  <a:moveTo>
                    <a:pt x="634" y="622"/>
                  </a:moveTo>
                  <a:lnTo>
                    <a:pt x="617" y="564"/>
                  </a:lnTo>
                  <a:lnTo>
                    <a:pt x="602" y="518"/>
                  </a:lnTo>
                  <a:lnTo>
                    <a:pt x="581" y="465"/>
                  </a:lnTo>
                  <a:lnTo>
                    <a:pt x="553" y="408"/>
                  </a:lnTo>
                  <a:lnTo>
                    <a:pt x="537" y="378"/>
                  </a:lnTo>
                  <a:lnTo>
                    <a:pt x="518" y="348"/>
                  </a:lnTo>
                  <a:lnTo>
                    <a:pt x="498" y="319"/>
                  </a:lnTo>
                  <a:lnTo>
                    <a:pt x="475" y="291"/>
                  </a:lnTo>
                  <a:lnTo>
                    <a:pt x="450" y="265"/>
                  </a:lnTo>
                  <a:lnTo>
                    <a:pt x="423" y="239"/>
                  </a:lnTo>
                  <a:lnTo>
                    <a:pt x="394" y="215"/>
                  </a:lnTo>
                  <a:lnTo>
                    <a:pt x="364" y="192"/>
                  </a:lnTo>
                  <a:lnTo>
                    <a:pt x="304" y="150"/>
                  </a:lnTo>
                  <a:lnTo>
                    <a:pt x="245" y="114"/>
                  </a:lnTo>
                  <a:lnTo>
                    <a:pt x="189" y="83"/>
                  </a:lnTo>
                  <a:lnTo>
                    <a:pt x="138" y="57"/>
                  </a:lnTo>
                  <a:lnTo>
                    <a:pt x="93" y="36"/>
                  </a:lnTo>
                  <a:lnTo>
                    <a:pt x="37" y="10"/>
                  </a:lnTo>
                  <a:lnTo>
                    <a:pt x="22" y="4"/>
                  </a:lnTo>
                  <a:lnTo>
                    <a:pt x="12" y="1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3" y="11"/>
                  </a:lnTo>
                  <a:lnTo>
                    <a:pt x="9" y="19"/>
                  </a:lnTo>
                  <a:lnTo>
                    <a:pt x="17" y="28"/>
                  </a:lnTo>
                  <a:lnTo>
                    <a:pt x="50" y="64"/>
                  </a:lnTo>
                  <a:lnTo>
                    <a:pt x="103" y="128"/>
                  </a:lnTo>
                  <a:lnTo>
                    <a:pt x="132" y="168"/>
                  </a:lnTo>
                  <a:lnTo>
                    <a:pt x="164" y="211"/>
                  </a:lnTo>
                  <a:lnTo>
                    <a:pt x="197" y="257"/>
                  </a:lnTo>
                  <a:lnTo>
                    <a:pt x="228" y="305"/>
                  </a:lnTo>
                  <a:lnTo>
                    <a:pt x="257" y="350"/>
                  </a:lnTo>
                  <a:lnTo>
                    <a:pt x="285" y="389"/>
                  </a:lnTo>
                  <a:lnTo>
                    <a:pt x="311" y="422"/>
                  </a:lnTo>
                  <a:lnTo>
                    <a:pt x="336" y="451"/>
                  </a:lnTo>
                  <a:lnTo>
                    <a:pt x="363" y="475"/>
                  </a:lnTo>
                  <a:lnTo>
                    <a:pt x="390" y="496"/>
                  </a:lnTo>
                  <a:lnTo>
                    <a:pt x="419" y="514"/>
                  </a:lnTo>
                  <a:lnTo>
                    <a:pt x="450" y="530"/>
                  </a:lnTo>
                  <a:lnTo>
                    <a:pt x="509" y="561"/>
                  </a:lnTo>
                  <a:lnTo>
                    <a:pt x="558" y="591"/>
                  </a:lnTo>
                  <a:lnTo>
                    <a:pt x="593" y="618"/>
                  </a:lnTo>
                  <a:lnTo>
                    <a:pt x="605" y="629"/>
                  </a:lnTo>
                  <a:lnTo>
                    <a:pt x="614" y="640"/>
                  </a:lnTo>
                  <a:lnTo>
                    <a:pt x="620" y="648"/>
                  </a:lnTo>
                  <a:lnTo>
                    <a:pt x="627" y="653"/>
                  </a:lnTo>
                  <a:lnTo>
                    <a:pt x="631" y="655"/>
                  </a:lnTo>
                  <a:lnTo>
                    <a:pt x="635" y="654"/>
                  </a:lnTo>
                  <a:lnTo>
                    <a:pt x="637" y="650"/>
                  </a:lnTo>
                  <a:lnTo>
                    <a:pt x="638" y="644"/>
                  </a:lnTo>
                  <a:lnTo>
                    <a:pt x="637" y="634"/>
                  </a:lnTo>
                  <a:lnTo>
                    <a:pt x="634" y="6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7" name="Freeform 49"/>
            <p:cNvSpPr>
              <a:spLocks/>
            </p:cNvSpPr>
            <p:nvPr userDrawn="1"/>
          </p:nvSpPr>
          <p:spPr bwMode="auto">
            <a:xfrm>
              <a:off x="601663" y="744538"/>
              <a:ext cx="190500" cy="169863"/>
            </a:xfrm>
            <a:custGeom>
              <a:avLst/>
              <a:gdLst>
                <a:gd name="T0" fmla="*/ 703 w 1079"/>
                <a:gd name="T1" fmla="*/ 55 h 964"/>
                <a:gd name="T2" fmla="*/ 752 w 1079"/>
                <a:gd name="T3" fmla="*/ 67 h 964"/>
                <a:gd name="T4" fmla="*/ 776 w 1079"/>
                <a:gd name="T5" fmla="*/ 86 h 964"/>
                <a:gd name="T6" fmla="*/ 835 w 1079"/>
                <a:gd name="T7" fmla="*/ 181 h 964"/>
                <a:gd name="T8" fmla="*/ 859 w 1079"/>
                <a:gd name="T9" fmla="*/ 234 h 964"/>
                <a:gd name="T10" fmla="*/ 865 w 1079"/>
                <a:gd name="T11" fmla="*/ 305 h 964"/>
                <a:gd name="T12" fmla="*/ 852 w 1079"/>
                <a:gd name="T13" fmla="*/ 325 h 964"/>
                <a:gd name="T14" fmla="*/ 863 w 1079"/>
                <a:gd name="T15" fmla="*/ 356 h 964"/>
                <a:gd name="T16" fmla="*/ 893 w 1079"/>
                <a:gd name="T17" fmla="*/ 402 h 964"/>
                <a:gd name="T18" fmla="*/ 904 w 1079"/>
                <a:gd name="T19" fmla="*/ 435 h 964"/>
                <a:gd name="T20" fmla="*/ 902 w 1079"/>
                <a:gd name="T21" fmla="*/ 589 h 964"/>
                <a:gd name="T22" fmla="*/ 889 w 1079"/>
                <a:gd name="T23" fmla="*/ 615 h 964"/>
                <a:gd name="T24" fmla="*/ 954 w 1079"/>
                <a:gd name="T25" fmla="*/ 660 h 964"/>
                <a:gd name="T26" fmla="*/ 972 w 1079"/>
                <a:gd name="T27" fmla="*/ 676 h 964"/>
                <a:gd name="T28" fmla="*/ 1015 w 1079"/>
                <a:gd name="T29" fmla="*/ 706 h 964"/>
                <a:gd name="T30" fmla="*/ 1062 w 1079"/>
                <a:gd name="T31" fmla="*/ 813 h 964"/>
                <a:gd name="T32" fmla="*/ 1067 w 1079"/>
                <a:gd name="T33" fmla="*/ 870 h 964"/>
                <a:gd name="T34" fmla="*/ 1078 w 1079"/>
                <a:gd name="T35" fmla="*/ 880 h 964"/>
                <a:gd name="T36" fmla="*/ 1033 w 1079"/>
                <a:gd name="T37" fmla="*/ 922 h 964"/>
                <a:gd name="T38" fmla="*/ 953 w 1079"/>
                <a:gd name="T39" fmla="*/ 928 h 964"/>
                <a:gd name="T40" fmla="*/ 902 w 1079"/>
                <a:gd name="T41" fmla="*/ 949 h 964"/>
                <a:gd name="T42" fmla="*/ 851 w 1079"/>
                <a:gd name="T43" fmla="*/ 964 h 964"/>
                <a:gd name="T44" fmla="*/ 782 w 1079"/>
                <a:gd name="T45" fmla="*/ 943 h 964"/>
                <a:gd name="T46" fmla="*/ 734 w 1079"/>
                <a:gd name="T47" fmla="*/ 890 h 964"/>
                <a:gd name="T48" fmla="*/ 682 w 1079"/>
                <a:gd name="T49" fmla="*/ 862 h 964"/>
                <a:gd name="T50" fmla="*/ 677 w 1079"/>
                <a:gd name="T51" fmla="*/ 861 h 964"/>
                <a:gd name="T52" fmla="*/ 667 w 1079"/>
                <a:gd name="T53" fmla="*/ 871 h 964"/>
                <a:gd name="T54" fmla="*/ 612 w 1079"/>
                <a:gd name="T55" fmla="*/ 871 h 964"/>
                <a:gd name="T56" fmla="*/ 585 w 1079"/>
                <a:gd name="T57" fmla="*/ 881 h 964"/>
                <a:gd name="T58" fmla="*/ 578 w 1079"/>
                <a:gd name="T59" fmla="*/ 889 h 964"/>
                <a:gd name="T60" fmla="*/ 437 w 1079"/>
                <a:gd name="T61" fmla="*/ 780 h 964"/>
                <a:gd name="T62" fmla="*/ 426 w 1079"/>
                <a:gd name="T63" fmla="*/ 726 h 964"/>
                <a:gd name="T64" fmla="*/ 312 w 1079"/>
                <a:gd name="T65" fmla="*/ 661 h 964"/>
                <a:gd name="T66" fmla="*/ 268 w 1079"/>
                <a:gd name="T67" fmla="*/ 620 h 964"/>
                <a:gd name="T68" fmla="*/ 219 w 1079"/>
                <a:gd name="T69" fmla="*/ 605 h 964"/>
                <a:gd name="T70" fmla="*/ 189 w 1079"/>
                <a:gd name="T71" fmla="*/ 562 h 964"/>
                <a:gd name="T72" fmla="*/ 131 w 1079"/>
                <a:gd name="T73" fmla="*/ 559 h 964"/>
                <a:gd name="T74" fmla="*/ 50 w 1079"/>
                <a:gd name="T75" fmla="*/ 511 h 964"/>
                <a:gd name="T76" fmla="*/ 45 w 1079"/>
                <a:gd name="T77" fmla="*/ 495 h 964"/>
                <a:gd name="T78" fmla="*/ 11 w 1079"/>
                <a:gd name="T79" fmla="*/ 480 h 964"/>
                <a:gd name="T80" fmla="*/ 2 w 1079"/>
                <a:gd name="T81" fmla="*/ 368 h 964"/>
                <a:gd name="T82" fmla="*/ 56 w 1079"/>
                <a:gd name="T83" fmla="*/ 339 h 964"/>
                <a:gd name="T84" fmla="*/ 102 w 1079"/>
                <a:gd name="T85" fmla="*/ 328 h 964"/>
                <a:gd name="T86" fmla="*/ 141 w 1079"/>
                <a:gd name="T87" fmla="*/ 326 h 964"/>
                <a:gd name="T88" fmla="*/ 241 w 1079"/>
                <a:gd name="T89" fmla="*/ 307 h 964"/>
                <a:gd name="T90" fmla="*/ 273 w 1079"/>
                <a:gd name="T91" fmla="*/ 323 h 964"/>
                <a:gd name="T92" fmla="*/ 305 w 1079"/>
                <a:gd name="T93" fmla="*/ 314 h 964"/>
                <a:gd name="T94" fmla="*/ 324 w 1079"/>
                <a:gd name="T95" fmla="*/ 311 h 964"/>
                <a:gd name="T96" fmla="*/ 372 w 1079"/>
                <a:gd name="T97" fmla="*/ 305 h 964"/>
                <a:gd name="T98" fmla="*/ 435 w 1079"/>
                <a:gd name="T99" fmla="*/ 289 h 964"/>
                <a:gd name="T100" fmla="*/ 453 w 1079"/>
                <a:gd name="T101" fmla="*/ 187 h 964"/>
                <a:gd name="T102" fmla="*/ 546 w 1079"/>
                <a:gd name="T103" fmla="*/ 20 h 964"/>
                <a:gd name="T104" fmla="*/ 555 w 1079"/>
                <a:gd name="T105" fmla="*/ 30 h 964"/>
                <a:gd name="T106" fmla="*/ 553 w 1079"/>
                <a:gd name="T107" fmla="*/ 22 h 964"/>
                <a:gd name="T108" fmla="*/ 608 w 1079"/>
                <a:gd name="T109" fmla="*/ 17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79" h="964">
                  <a:moveTo>
                    <a:pt x="611" y="0"/>
                  </a:moveTo>
                  <a:lnTo>
                    <a:pt x="704" y="50"/>
                  </a:lnTo>
                  <a:lnTo>
                    <a:pt x="701" y="53"/>
                  </a:lnTo>
                  <a:lnTo>
                    <a:pt x="703" y="55"/>
                  </a:lnTo>
                  <a:lnTo>
                    <a:pt x="717" y="59"/>
                  </a:lnTo>
                  <a:lnTo>
                    <a:pt x="742" y="63"/>
                  </a:lnTo>
                  <a:lnTo>
                    <a:pt x="747" y="64"/>
                  </a:lnTo>
                  <a:lnTo>
                    <a:pt x="752" y="67"/>
                  </a:lnTo>
                  <a:lnTo>
                    <a:pt x="761" y="77"/>
                  </a:lnTo>
                  <a:lnTo>
                    <a:pt x="765" y="82"/>
                  </a:lnTo>
                  <a:lnTo>
                    <a:pt x="770" y="85"/>
                  </a:lnTo>
                  <a:lnTo>
                    <a:pt x="776" y="86"/>
                  </a:lnTo>
                  <a:lnTo>
                    <a:pt x="784" y="85"/>
                  </a:lnTo>
                  <a:lnTo>
                    <a:pt x="830" y="128"/>
                  </a:lnTo>
                  <a:lnTo>
                    <a:pt x="830" y="155"/>
                  </a:lnTo>
                  <a:lnTo>
                    <a:pt x="835" y="181"/>
                  </a:lnTo>
                  <a:lnTo>
                    <a:pt x="845" y="205"/>
                  </a:lnTo>
                  <a:lnTo>
                    <a:pt x="851" y="216"/>
                  </a:lnTo>
                  <a:lnTo>
                    <a:pt x="859" y="226"/>
                  </a:lnTo>
                  <a:lnTo>
                    <a:pt x="859" y="234"/>
                  </a:lnTo>
                  <a:lnTo>
                    <a:pt x="861" y="241"/>
                  </a:lnTo>
                  <a:lnTo>
                    <a:pt x="872" y="254"/>
                  </a:lnTo>
                  <a:lnTo>
                    <a:pt x="878" y="307"/>
                  </a:lnTo>
                  <a:lnTo>
                    <a:pt x="865" y="305"/>
                  </a:lnTo>
                  <a:lnTo>
                    <a:pt x="849" y="303"/>
                  </a:lnTo>
                  <a:lnTo>
                    <a:pt x="847" y="307"/>
                  </a:lnTo>
                  <a:lnTo>
                    <a:pt x="847" y="312"/>
                  </a:lnTo>
                  <a:lnTo>
                    <a:pt x="852" y="325"/>
                  </a:lnTo>
                  <a:lnTo>
                    <a:pt x="858" y="339"/>
                  </a:lnTo>
                  <a:lnTo>
                    <a:pt x="859" y="346"/>
                  </a:lnTo>
                  <a:lnTo>
                    <a:pt x="859" y="353"/>
                  </a:lnTo>
                  <a:lnTo>
                    <a:pt x="863" y="356"/>
                  </a:lnTo>
                  <a:lnTo>
                    <a:pt x="874" y="366"/>
                  </a:lnTo>
                  <a:lnTo>
                    <a:pt x="888" y="381"/>
                  </a:lnTo>
                  <a:lnTo>
                    <a:pt x="889" y="391"/>
                  </a:lnTo>
                  <a:lnTo>
                    <a:pt x="893" y="402"/>
                  </a:lnTo>
                  <a:lnTo>
                    <a:pt x="897" y="415"/>
                  </a:lnTo>
                  <a:lnTo>
                    <a:pt x="900" y="426"/>
                  </a:lnTo>
                  <a:lnTo>
                    <a:pt x="901" y="431"/>
                  </a:lnTo>
                  <a:lnTo>
                    <a:pt x="904" y="435"/>
                  </a:lnTo>
                  <a:lnTo>
                    <a:pt x="908" y="438"/>
                  </a:lnTo>
                  <a:lnTo>
                    <a:pt x="912" y="443"/>
                  </a:lnTo>
                  <a:lnTo>
                    <a:pt x="912" y="579"/>
                  </a:lnTo>
                  <a:lnTo>
                    <a:pt x="902" y="589"/>
                  </a:lnTo>
                  <a:lnTo>
                    <a:pt x="893" y="599"/>
                  </a:lnTo>
                  <a:lnTo>
                    <a:pt x="890" y="604"/>
                  </a:lnTo>
                  <a:lnTo>
                    <a:pt x="889" y="609"/>
                  </a:lnTo>
                  <a:lnTo>
                    <a:pt x="889" y="615"/>
                  </a:lnTo>
                  <a:lnTo>
                    <a:pt x="891" y="622"/>
                  </a:lnTo>
                  <a:lnTo>
                    <a:pt x="931" y="640"/>
                  </a:lnTo>
                  <a:lnTo>
                    <a:pt x="938" y="645"/>
                  </a:lnTo>
                  <a:lnTo>
                    <a:pt x="954" y="660"/>
                  </a:lnTo>
                  <a:lnTo>
                    <a:pt x="961" y="666"/>
                  </a:lnTo>
                  <a:lnTo>
                    <a:pt x="964" y="670"/>
                  </a:lnTo>
                  <a:lnTo>
                    <a:pt x="965" y="673"/>
                  </a:lnTo>
                  <a:lnTo>
                    <a:pt x="972" y="676"/>
                  </a:lnTo>
                  <a:lnTo>
                    <a:pt x="1001" y="683"/>
                  </a:lnTo>
                  <a:lnTo>
                    <a:pt x="1001" y="690"/>
                  </a:lnTo>
                  <a:lnTo>
                    <a:pt x="1005" y="695"/>
                  </a:lnTo>
                  <a:lnTo>
                    <a:pt x="1015" y="706"/>
                  </a:lnTo>
                  <a:lnTo>
                    <a:pt x="1047" y="780"/>
                  </a:lnTo>
                  <a:lnTo>
                    <a:pt x="1079" y="807"/>
                  </a:lnTo>
                  <a:lnTo>
                    <a:pt x="1068" y="809"/>
                  </a:lnTo>
                  <a:lnTo>
                    <a:pt x="1062" y="813"/>
                  </a:lnTo>
                  <a:lnTo>
                    <a:pt x="1060" y="819"/>
                  </a:lnTo>
                  <a:lnTo>
                    <a:pt x="1059" y="827"/>
                  </a:lnTo>
                  <a:lnTo>
                    <a:pt x="1063" y="847"/>
                  </a:lnTo>
                  <a:lnTo>
                    <a:pt x="1067" y="870"/>
                  </a:lnTo>
                  <a:lnTo>
                    <a:pt x="1073" y="871"/>
                  </a:lnTo>
                  <a:lnTo>
                    <a:pt x="1078" y="873"/>
                  </a:lnTo>
                  <a:lnTo>
                    <a:pt x="1079" y="876"/>
                  </a:lnTo>
                  <a:lnTo>
                    <a:pt x="1078" y="880"/>
                  </a:lnTo>
                  <a:lnTo>
                    <a:pt x="1062" y="906"/>
                  </a:lnTo>
                  <a:lnTo>
                    <a:pt x="1053" y="913"/>
                  </a:lnTo>
                  <a:lnTo>
                    <a:pt x="1044" y="919"/>
                  </a:lnTo>
                  <a:lnTo>
                    <a:pt x="1033" y="922"/>
                  </a:lnTo>
                  <a:lnTo>
                    <a:pt x="1022" y="925"/>
                  </a:lnTo>
                  <a:lnTo>
                    <a:pt x="999" y="927"/>
                  </a:lnTo>
                  <a:lnTo>
                    <a:pt x="976" y="927"/>
                  </a:lnTo>
                  <a:lnTo>
                    <a:pt x="953" y="928"/>
                  </a:lnTo>
                  <a:lnTo>
                    <a:pt x="930" y="932"/>
                  </a:lnTo>
                  <a:lnTo>
                    <a:pt x="920" y="936"/>
                  </a:lnTo>
                  <a:lnTo>
                    <a:pt x="911" y="942"/>
                  </a:lnTo>
                  <a:lnTo>
                    <a:pt x="902" y="949"/>
                  </a:lnTo>
                  <a:lnTo>
                    <a:pt x="894" y="958"/>
                  </a:lnTo>
                  <a:lnTo>
                    <a:pt x="880" y="962"/>
                  </a:lnTo>
                  <a:lnTo>
                    <a:pt x="866" y="964"/>
                  </a:lnTo>
                  <a:lnTo>
                    <a:pt x="851" y="964"/>
                  </a:lnTo>
                  <a:lnTo>
                    <a:pt x="836" y="962"/>
                  </a:lnTo>
                  <a:lnTo>
                    <a:pt x="821" y="959"/>
                  </a:lnTo>
                  <a:lnTo>
                    <a:pt x="808" y="955"/>
                  </a:lnTo>
                  <a:lnTo>
                    <a:pt x="782" y="943"/>
                  </a:lnTo>
                  <a:lnTo>
                    <a:pt x="776" y="940"/>
                  </a:lnTo>
                  <a:lnTo>
                    <a:pt x="770" y="934"/>
                  </a:lnTo>
                  <a:lnTo>
                    <a:pt x="753" y="916"/>
                  </a:lnTo>
                  <a:lnTo>
                    <a:pt x="734" y="890"/>
                  </a:lnTo>
                  <a:lnTo>
                    <a:pt x="731" y="890"/>
                  </a:lnTo>
                  <a:lnTo>
                    <a:pt x="724" y="887"/>
                  </a:lnTo>
                  <a:lnTo>
                    <a:pt x="701" y="875"/>
                  </a:lnTo>
                  <a:lnTo>
                    <a:pt x="682" y="862"/>
                  </a:lnTo>
                  <a:lnTo>
                    <a:pt x="678" y="858"/>
                  </a:lnTo>
                  <a:lnTo>
                    <a:pt x="681" y="858"/>
                  </a:lnTo>
                  <a:lnTo>
                    <a:pt x="678" y="859"/>
                  </a:lnTo>
                  <a:lnTo>
                    <a:pt x="677" y="861"/>
                  </a:lnTo>
                  <a:lnTo>
                    <a:pt x="677" y="866"/>
                  </a:lnTo>
                  <a:lnTo>
                    <a:pt x="677" y="871"/>
                  </a:lnTo>
                  <a:lnTo>
                    <a:pt x="675" y="876"/>
                  </a:lnTo>
                  <a:lnTo>
                    <a:pt x="667" y="871"/>
                  </a:lnTo>
                  <a:lnTo>
                    <a:pt x="658" y="867"/>
                  </a:lnTo>
                  <a:lnTo>
                    <a:pt x="633" y="858"/>
                  </a:lnTo>
                  <a:lnTo>
                    <a:pt x="622" y="864"/>
                  </a:lnTo>
                  <a:lnTo>
                    <a:pt x="612" y="871"/>
                  </a:lnTo>
                  <a:lnTo>
                    <a:pt x="601" y="877"/>
                  </a:lnTo>
                  <a:lnTo>
                    <a:pt x="594" y="878"/>
                  </a:lnTo>
                  <a:lnTo>
                    <a:pt x="587" y="879"/>
                  </a:lnTo>
                  <a:lnTo>
                    <a:pt x="585" y="881"/>
                  </a:lnTo>
                  <a:lnTo>
                    <a:pt x="584" y="883"/>
                  </a:lnTo>
                  <a:lnTo>
                    <a:pt x="583" y="889"/>
                  </a:lnTo>
                  <a:lnTo>
                    <a:pt x="581" y="890"/>
                  </a:lnTo>
                  <a:lnTo>
                    <a:pt x="578" y="889"/>
                  </a:lnTo>
                  <a:lnTo>
                    <a:pt x="566" y="873"/>
                  </a:lnTo>
                  <a:lnTo>
                    <a:pt x="533" y="833"/>
                  </a:lnTo>
                  <a:lnTo>
                    <a:pt x="474" y="823"/>
                  </a:lnTo>
                  <a:lnTo>
                    <a:pt x="437" y="780"/>
                  </a:lnTo>
                  <a:lnTo>
                    <a:pt x="437" y="740"/>
                  </a:lnTo>
                  <a:lnTo>
                    <a:pt x="433" y="733"/>
                  </a:lnTo>
                  <a:lnTo>
                    <a:pt x="430" y="730"/>
                  </a:lnTo>
                  <a:lnTo>
                    <a:pt x="426" y="726"/>
                  </a:lnTo>
                  <a:lnTo>
                    <a:pt x="367" y="745"/>
                  </a:lnTo>
                  <a:lnTo>
                    <a:pt x="320" y="683"/>
                  </a:lnTo>
                  <a:lnTo>
                    <a:pt x="317" y="671"/>
                  </a:lnTo>
                  <a:lnTo>
                    <a:pt x="312" y="661"/>
                  </a:lnTo>
                  <a:lnTo>
                    <a:pt x="305" y="651"/>
                  </a:lnTo>
                  <a:lnTo>
                    <a:pt x="295" y="644"/>
                  </a:lnTo>
                  <a:lnTo>
                    <a:pt x="276" y="629"/>
                  </a:lnTo>
                  <a:lnTo>
                    <a:pt x="268" y="620"/>
                  </a:lnTo>
                  <a:lnTo>
                    <a:pt x="259" y="611"/>
                  </a:lnTo>
                  <a:lnTo>
                    <a:pt x="237" y="609"/>
                  </a:lnTo>
                  <a:lnTo>
                    <a:pt x="225" y="607"/>
                  </a:lnTo>
                  <a:lnTo>
                    <a:pt x="219" y="605"/>
                  </a:lnTo>
                  <a:lnTo>
                    <a:pt x="211" y="597"/>
                  </a:lnTo>
                  <a:lnTo>
                    <a:pt x="205" y="572"/>
                  </a:lnTo>
                  <a:lnTo>
                    <a:pt x="198" y="567"/>
                  </a:lnTo>
                  <a:lnTo>
                    <a:pt x="189" y="562"/>
                  </a:lnTo>
                  <a:lnTo>
                    <a:pt x="174" y="565"/>
                  </a:lnTo>
                  <a:lnTo>
                    <a:pt x="160" y="566"/>
                  </a:lnTo>
                  <a:lnTo>
                    <a:pt x="145" y="564"/>
                  </a:lnTo>
                  <a:lnTo>
                    <a:pt x="131" y="559"/>
                  </a:lnTo>
                  <a:lnTo>
                    <a:pt x="114" y="545"/>
                  </a:lnTo>
                  <a:lnTo>
                    <a:pt x="101" y="530"/>
                  </a:lnTo>
                  <a:lnTo>
                    <a:pt x="57" y="514"/>
                  </a:lnTo>
                  <a:lnTo>
                    <a:pt x="50" y="511"/>
                  </a:lnTo>
                  <a:lnTo>
                    <a:pt x="48" y="508"/>
                  </a:lnTo>
                  <a:lnTo>
                    <a:pt x="48" y="501"/>
                  </a:lnTo>
                  <a:lnTo>
                    <a:pt x="48" y="498"/>
                  </a:lnTo>
                  <a:lnTo>
                    <a:pt x="45" y="495"/>
                  </a:lnTo>
                  <a:lnTo>
                    <a:pt x="39" y="494"/>
                  </a:lnTo>
                  <a:lnTo>
                    <a:pt x="28" y="493"/>
                  </a:lnTo>
                  <a:lnTo>
                    <a:pt x="20" y="487"/>
                  </a:lnTo>
                  <a:lnTo>
                    <a:pt x="11" y="480"/>
                  </a:lnTo>
                  <a:lnTo>
                    <a:pt x="4" y="472"/>
                  </a:lnTo>
                  <a:lnTo>
                    <a:pt x="0" y="462"/>
                  </a:lnTo>
                  <a:lnTo>
                    <a:pt x="0" y="375"/>
                  </a:lnTo>
                  <a:lnTo>
                    <a:pt x="2" y="368"/>
                  </a:lnTo>
                  <a:lnTo>
                    <a:pt x="7" y="361"/>
                  </a:lnTo>
                  <a:lnTo>
                    <a:pt x="13" y="356"/>
                  </a:lnTo>
                  <a:lnTo>
                    <a:pt x="22" y="353"/>
                  </a:lnTo>
                  <a:lnTo>
                    <a:pt x="56" y="339"/>
                  </a:lnTo>
                  <a:lnTo>
                    <a:pt x="91" y="326"/>
                  </a:lnTo>
                  <a:lnTo>
                    <a:pt x="93" y="324"/>
                  </a:lnTo>
                  <a:lnTo>
                    <a:pt x="96" y="324"/>
                  </a:lnTo>
                  <a:lnTo>
                    <a:pt x="102" y="328"/>
                  </a:lnTo>
                  <a:lnTo>
                    <a:pt x="109" y="334"/>
                  </a:lnTo>
                  <a:lnTo>
                    <a:pt x="112" y="336"/>
                  </a:lnTo>
                  <a:lnTo>
                    <a:pt x="117" y="337"/>
                  </a:lnTo>
                  <a:lnTo>
                    <a:pt x="141" y="326"/>
                  </a:lnTo>
                  <a:lnTo>
                    <a:pt x="165" y="299"/>
                  </a:lnTo>
                  <a:lnTo>
                    <a:pt x="236" y="299"/>
                  </a:lnTo>
                  <a:lnTo>
                    <a:pt x="240" y="302"/>
                  </a:lnTo>
                  <a:lnTo>
                    <a:pt x="241" y="307"/>
                  </a:lnTo>
                  <a:lnTo>
                    <a:pt x="242" y="312"/>
                  </a:lnTo>
                  <a:lnTo>
                    <a:pt x="244" y="319"/>
                  </a:lnTo>
                  <a:lnTo>
                    <a:pt x="252" y="321"/>
                  </a:lnTo>
                  <a:lnTo>
                    <a:pt x="273" y="323"/>
                  </a:lnTo>
                  <a:lnTo>
                    <a:pt x="301" y="326"/>
                  </a:lnTo>
                  <a:lnTo>
                    <a:pt x="303" y="324"/>
                  </a:lnTo>
                  <a:lnTo>
                    <a:pt x="304" y="320"/>
                  </a:lnTo>
                  <a:lnTo>
                    <a:pt x="305" y="314"/>
                  </a:lnTo>
                  <a:lnTo>
                    <a:pt x="307" y="312"/>
                  </a:lnTo>
                  <a:lnTo>
                    <a:pt x="310" y="311"/>
                  </a:lnTo>
                  <a:lnTo>
                    <a:pt x="316" y="312"/>
                  </a:lnTo>
                  <a:lnTo>
                    <a:pt x="324" y="311"/>
                  </a:lnTo>
                  <a:lnTo>
                    <a:pt x="333" y="310"/>
                  </a:lnTo>
                  <a:lnTo>
                    <a:pt x="342" y="310"/>
                  </a:lnTo>
                  <a:lnTo>
                    <a:pt x="356" y="307"/>
                  </a:lnTo>
                  <a:lnTo>
                    <a:pt x="372" y="305"/>
                  </a:lnTo>
                  <a:lnTo>
                    <a:pt x="399" y="302"/>
                  </a:lnTo>
                  <a:lnTo>
                    <a:pt x="413" y="300"/>
                  </a:lnTo>
                  <a:lnTo>
                    <a:pt x="424" y="295"/>
                  </a:lnTo>
                  <a:lnTo>
                    <a:pt x="435" y="289"/>
                  </a:lnTo>
                  <a:lnTo>
                    <a:pt x="447" y="277"/>
                  </a:lnTo>
                  <a:lnTo>
                    <a:pt x="445" y="199"/>
                  </a:lnTo>
                  <a:lnTo>
                    <a:pt x="448" y="195"/>
                  </a:lnTo>
                  <a:lnTo>
                    <a:pt x="453" y="187"/>
                  </a:lnTo>
                  <a:lnTo>
                    <a:pt x="461" y="173"/>
                  </a:lnTo>
                  <a:lnTo>
                    <a:pt x="469" y="117"/>
                  </a:lnTo>
                  <a:lnTo>
                    <a:pt x="525" y="37"/>
                  </a:lnTo>
                  <a:lnTo>
                    <a:pt x="546" y="20"/>
                  </a:lnTo>
                  <a:lnTo>
                    <a:pt x="551" y="16"/>
                  </a:lnTo>
                  <a:lnTo>
                    <a:pt x="550" y="21"/>
                  </a:lnTo>
                  <a:lnTo>
                    <a:pt x="551" y="25"/>
                  </a:lnTo>
                  <a:lnTo>
                    <a:pt x="555" y="30"/>
                  </a:lnTo>
                  <a:lnTo>
                    <a:pt x="551" y="28"/>
                  </a:lnTo>
                  <a:lnTo>
                    <a:pt x="550" y="26"/>
                  </a:lnTo>
                  <a:lnTo>
                    <a:pt x="551" y="24"/>
                  </a:lnTo>
                  <a:lnTo>
                    <a:pt x="553" y="22"/>
                  </a:lnTo>
                  <a:lnTo>
                    <a:pt x="562" y="20"/>
                  </a:lnTo>
                  <a:lnTo>
                    <a:pt x="575" y="18"/>
                  </a:lnTo>
                  <a:lnTo>
                    <a:pt x="601" y="16"/>
                  </a:lnTo>
                  <a:lnTo>
                    <a:pt x="608" y="17"/>
                  </a:lnTo>
                  <a:lnTo>
                    <a:pt x="609" y="17"/>
                  </a:lnTo>
                  <a:lnTo>
                    <a:pt x="609" y="18"/>
                  </a:lnTo>
                  <a:lnTo>
                    <a:pt x="61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8" name="Freeform 50"/>
            <p:cNvSpPr>
              <a:spLocks/>
            </p:cNvSpPr>
            <p:nvPr userDrawn="1"/>
          </p:nvSpPr>
          <p:spPr bwMode="auto">
            <a:xfrm>
              <a:off x="865188" y="708026"/>
              <a:ext cx="46038" cy="60325"/>
            </a:xfrm>
            <a:custGeom>
              <a:avLst/>
              <a:gdLst>
                <a:gd name="T0" fmla="*/ 150 w 269"/>
                <a:gd name="T1" fmla="*/ 7 h 342"/>
                <a:gd name="T2" fmla="*/ 168 w 269"/>
                <a:gd name="T3" fmla="*/ 35 h 342"/>
                <a:gd name="T4" fmla="*/ 178 w 269"/>
                <a:gd name="T5" fmla="*/ 49 h 342"/>
                <a:gd name="T6" fmla="*/ 190 w 269"/>
                <a:gd name="T7" fmla="*/ 61 h 342"/>
                <a:gd name="T8" fmla="*/ 202 w 269"/>
                <a:gd name="T9" fmla="*/ 71 h 342"/>
                <a:gd name="T10" fmla="*/ 215 w 269"/>
                <a:gd name="T11" fmla="*/ 79 h 342"/>
                <a:gd name="T12" fmla="*/ 230 w 269"/>
                <a:gd name="T13" fmla="*/ 84 h 342"/>
                <a:gd name="T14" fmla="*/ 246 w 269"/>
                <a:gd name="T15" fmla="*/ 86 h 342"/>
                <a:gd name="T16" fmla="*/ 258 w 269"/>
                <a:gd name="T17" fmla="*/ 100 h 342"/>
                <a:gd name="T18" fmla="*/ 265 w 269"/>
                <a:gd name="T19" fmla="*/ 116 h 342"/>
                <a:gd name="T20" fmla="*/ 269 w 269"/>
                <a:gd name="T21" fmla="*/ 131 h 342"/>
                <a:gd name="T22" fmla="*/ 269 w 269"/>
                <a:gd name="T23" fmla="*/ 148 h 342"/>
                <a:gd name="T24" fmla="*/ 267 w 269"/>
                <a:gd name="T25" fmla="*/ 164 h 342"/>
                <a:gd name="T26" fmla="*/ 263 w 269"/>
                <a:gd name="T27" fmla="*/ 182 h 342"/>
                <a:gd name="T28" fmla="*/ 255 w 269"/>
                <a:gd name="T29" fmla="*/ 197 h 342"/>
                <a:gd name="T30" fmla="*/ 246 w 269"/>
                <a:gd name="T31" fmla="*/ 214 h 342"/>
                <a:gd name="T32" fmla="*/ 235 w 269"/>
                <a:gd name="T33" fmla="*/ 228 h 342"/>
                <a:gd name="T34" fmla="*/ 223 w 269"/>
                <a:gd name="T35" fmla="*/ 242 h 342"/>
                <a:gd name="T36" fmla="*/ 209 w 269"/>
                <a:gd name="T37" fmla="*/ 255 h 342"/>
                <a:gd name="T38" fmla="*/ 194 w 269"/>
                <a:gd name="T39" fmla="*/ 265 h 342"/>
                <a:gd name="T40" fmla="*/ 179 w 269"/>
                <a:gd name="T41" fmla="*/ 274 h 342"/>
                <a:gd name="T42" fmla="*/ 164 w 269"/>
                <a:gd name="T43" fmla="*/ 282 h 342"/>
                <a:gd name="T44" fmla="*/ 148 w 269"/>
                <a:gd name="T45" fmla="*/ 286 h 342"/>
                <a:gd name="T46" fmla="*/ 134 w 269"/>
                <a:gd name="T47" fmla="*/ 287 h 342"/>
                <a:gd name="T48" fmla="*/ 113 w 269"/>
                <a:gd name="T49" fmla="*/ 304 h 342"/>
                <a:gd name="T50" fmla="*/ 89 w 269"/>
                <a:gd name="T51" fmla="*/ 321 h 342"/>
                <a:gd name="T52" fmla="*/ 62 w 269"/>
                <a:gd name="T53" fmla="*/ 335 h 342"/>
                <a:gd name="T54" fmla="*/ 51 w 269"/>
                <a:gd name="T55" fmla="*/ 339 h 342"/>
                <a:gd name="T56" fmla="*/ 39 w 269"/>
                <a:gd name="T57" fmla="*/ 342 h 342"/>
                <a:gd name="T58" fmla="*/ 28 w 269"/>
                <a:gd name="T59" fmla="*/ 342 h 342"/>
                <a:gd name="T60" fmla="*/ 22 w 269"/>
                <a:gd name="T61" fmla="*/ 340 h 342"/>
                <a:gd name="T62" fmla="*/ 17 w 269"/>
                <a:gd name="T63" fmla="*/ 336 h 342"/>
                <a:gd name="T64" fmla="*/ 12 w 269"/>
                <a:gd name="T65" fmla="*/ 330 h 342"/>
                <a:gd name="T66" fmla="*/ 7 w 269"/>
                <a:gd name="T67" fmla="*/ 322 h 342"/>
                <a:gd name="T68" fmla="*/ 2 w 269"/>
                <a:gd name="T69" fmla="*/ 304 h 342"/>
                <a:gd name="T70" fmla="*/ 0 w 269"/>
                <a:gd name="T71" fmla="*/ 292 h 342"/>
                <a:gd name="T72" fmla="*/ 16 w 269"/>
                <a:gd name="T73" fmla="*/ 271 h 342"/>
                <a:gd name="T74" fmla="*/ 31 w 269"/>
                <a:gd name="T75" fmla="*/ 247 h 342"/>
                <a:gd name="T76" fmla="*/ 45 w 269"/>
                <a:gd name="T77" fmla="*/ 221 h 342"/>
                <a:gd name="T78" fmla="*/ 56 w 269"/>
                <a:gd name="T79" fmla="*/ 197 h 342"/>
                <a:gd name="T80" fmla="*/ 66 w 269"/>
                <a:gd name="T81" fmla="*/ 179 h 342"/>
                <a:gd name="T82" fmla="*/ 78 w 269"/>
                <a:gd name="T83" fmla="*/ 162 h 342"/>
                <a:gd name="T84" fmla="*/ 106 w 269"/>
                <a:gd name="T85" fmla="*/ 133 h 342"/>
                <a:gd name="T86" fmla="*/ 119 w 269"/>
                <a:gd name="T87" fmla="*/ 119 h 342"/>
                <a:gd name="T88" fmla="*/ 124 w 269"/>
                <a:gd name="T89" fmla="*/ 111 h 342"/>
                <a:gd name="T90" fmla="*/ 127 w 269"/>
                <a:gd name="T91" fmla="*/ 102 h 342"/>
                <a:gd name="T92" fmla="*/ 130 w 269"/>
                <a:gd name="T93" fmla="*/ 92 h 342"/>
                <a:gd name="T94" fmla="*/ 131 w 269"/>
                <a:gd name="T95" fmla="*/ 82 h 342"/>
                <a:gd name="T96" fmla="*/ 131 w 269"/>
                <a:gd name="T97" fmla="*/ 70 h 342"/>
                <a:gd name="T98" fmla="*/ 129 w 269"/>
                <a:gd name="T99" fmla="*/ 57 h 342"/>
                <a:gd name="T100" fmla="*/ 129 w 269"/>
                <a:gd name="T101" fmla="*/ 35 h 342"/>
                <a:gd name="T102" fmla="*/ 121 w 269"/>
                <a:gd name="T103" fmla="*/ 26 h 342"/>
                <a:gd name="T104" fmla="*/ 119 w 269"/>
                <a:gd name="T105" fmla="*/ 20 h 342"/>
                <a:gd name="T106" fmla="*/ 118 w 269"/>
                <a:gd name="T107" fmla="*/ 13 h 342"/>
                <a:gd name="T108" fmla="*/ 122 w 269"/>
                <a:gd name="T109" fmla="*/ 12 h 342"/>
                <a:gd name="T110" fmla="*/ 126 w 269"/>
                <a:gd name="T111" fmla="*/ 10 h 342"/>
                <a:gd name="T112" fmla="*/ 130 w 269"/>
                <a:gd name="T113" fmla="*/ 8 h 342"/>
                <a:gd name="T114" fmla="*/ 134 w 269"/>
                <a:gd name="T115" fmla="*/ 7 h 342"/>
                <a:gd name="T116" fmla="*/ 135 w 269"/>
                <a:gd name="T117" fmla="*/ 3 h 342"/>
                <a:gd name="T118" fmla="*/ 140 w 269"/>
                <a:gd name="T119" fmla="*/ 0 h 342"/>
                <a:gd name="T120" fmla="*/ 145 w 269"/>
                <a:gd name="T121" fmla="*/ 1 h 342"/>
                <a:gd name="T122" fmla="*/ 150 w 269"/>
                <a:gd name="T123" fmla="*/ 7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9" h="342">
                  <a:moveTo>
                    <a:pt x="150" y="7"/>
                  </a:moveTo>
                  <a:lnTo>
                    <a:pt x="168" y="35"/>
                  </a:lnTo>
                  <a:lnTo>
                    <a:pt x="178" y="49"/>
                  </a:lnTo>
                  <a:lnTo>
                    <a:pt x="190" y="61"/>
                  </a:lnTo>
                  <a:lnTo>
                    <a:pt x="202" y="71"/>
                  </a:lnTo>
                  <a:lnTo>
                    <a:pt x="215" y="79"/>
                  </a:lnTo>
                  <a:lnTo>
                    <a:pt x="230" y="84"/>
                  </a:lnTo>
                  <a:lnTo>
                    <a:pt x="246" y="86"/>
                  </a:lnTo>
                  <a:lnTo>
                    <a:pt x="258" y="100"/>
                  </a:lnTo>
                  <a:lnTo>
                    <a:pt x="265" y="116"/>
                  </a:lnTo>
                  <a:lnTo>
                    <a:pt x="269" y="131"/>
                  </a:lnTo>
                  <a:lnTo>
                    <a:pt x="269" y="148"/>
                  </a:lnTo>
                  <a:lnTo>
                    <a:pt x="267" y="164"/>
                  </a:lnTo>
                  <a:lnTo>
                    <a:pt x="263" y="182"/>
                  </a:lnTo>
                  <a:lnTo>
                    <a:pt x="255" y="197"/>
                  </a:lnTo>
                  <a:lnTo>
                    <a:pt x="246" y="214"/>
                  </a:lnTo>
                  <a:lnTo>
                    <a:pt x="235" y="228"/>
                  </a:lnTo>
                  <a:lnTo>
                    <a:pt x="223" y="242"/>
                  </a:lnTo>
                  <a:lnTo>
                    <a:pt x="209" y="255"/>
                  </a:lnTo>
                  <a:lnTo>
                    <a:pt x="194" y="265"/>
                  </a:lnTo>
                  <a:lnTo>
                    <a:pt x="179" y="274"/>
                  </a:lnTo>
                  <a:lnTo>
                    <a:pt x="164" y="282"/>
                  </a:lnTo>
                  <a:lnTo>
                    <a:pt x="148" y="286"/>
                  </a:lnTo>
                  <a:lnTo>
                    <a:pt x="134" y="287"/>
                  </a:lnTo>
                  <a:lnTo>
                    <a:pt x="113" y="304"/>
                  </a:lnTo>
                  <a:lnTo>
                    <a:pt x="89" y="321"/>
                  </a:lnTo>
                  <a:lnTo>
                    <a:pt x="62" y="335"/>
                  </a:lnTo>
                  <a:lnTo>
                    <a:pt x="51" y="339"/>
                  </a:lnTo>
                  <a:lnTo>
                    <a:pt x="39" y="342"/>
                  </a:lnTo>
                  <a:lnTo>
                    <a:pt x="28" y="342"/>
                  </a:lnTo>
                  <a:lnTo>
                    <a:pt x="22" y="340"/>
                  </a:lnTo>
                  <a:lnTo>
                    <a:pt x="17" y="336"/>
                  </a:lnTo>
                  <a:lnTo>
                    <a:pt x="12" y="330"/>
                  </a:lnTo>
                  <a:lnTo>
                    <a:pt x="7" y="322"/>
                  </a:lnTo>
                  <a:lnTo>
                    <a:pt x="2" y="304"/>
                  </a:lnTo>
                  <a:lnTo>
                    <a:pt x="0" y="292"/>
                  </a:lnTo>
                  <a:lnTo>
                    <a:pt x="16" y="271"/>
                  </a:lnTo>
                  <a:lnTo>
                    <a:pt x="31" y="247"/>
                  </a:lnTo>
                  <a:lnTo>
                    <a:pt x="45" y="221"/>
                  </a:lnTo>
                  <a:lnTo>
                    <a:pt x="56" y="197"/>
                  </a:lnTo>
                  <a:lnTo>
                    <a:pt x="66" y="179"/>
                  </a:lnTo>
                  <a:lnTo>
                    <a:pt x="78" y="162"/>
                  </a:lnTo>
                  <a:lnTo>
                    <a:pt x="106" y="133"/>
                  </a:lnTo>
                  <a:lnTo>
                    <a:pt x="119" y="119"/>
                  </a:lnTo>
                  <a:lnTo>
                    <a:pt x="124" y="111"/>
                  </a:lnTo>
                  <a:lnTo>
                    <a:pt x="127" y="102"/>
                  </a:lnTo>
                  <a:lnTo>
                    <a:pt x="130" y="92"/>
                  </a:lnTo>
                  <a:lnTo>
                    <a:pt x="131" y="82"/>
                  </a:lnTo>
                  <a:lnTo>
                    <a:pt x="131" y="70"/>
                  </a:lnTo>
                  <a:lnTo>
                    <a:pt x="129" y="57"/>
                  </a:lnTo>
                  <a:lnTo>
                    <a:pt x="129" y="35"/>
                  </a:lnTo>
                  <a:lnTo>
                    <a:pt x="121" y="26"/>
                  </a:lnTo>
                  <a:lnTo>
                    <a:pt x="119" y="20"/>
                  </a:lnTo>
                  <a:lnTo>
                    <a:pt x="118" y="13"/>
                  </a:lnTo>
                  <a:lnTo>
                    <a:pt x="122" y="12"/>
                  </a:lnTo>
                  <a:lnTo>
                    <a:pt x="126" y="10"/>
                  </a:lnTo>
                  <a:lnTo>
                    <a:pt x="130" y="8"/>
                  </a:lnTo>
                  <a:lnTo>
                    <a:pt x="134" y="7"/>
                  </a:lnTo>
                  <a:lnTo>
                    <a:pt x="135" y="3"/>
                  </a:lnTo>
                  <a:lnTo>
                    <a:pt x="140" y="0"/>
                  </a:lnTo>
                  <a:lnTo>
                    <a:pt x="145" y="1"/>
                  </a:lnTo>
                  <a:lnTo>
                    <a:pt x="150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9" name="Freeform 51"/>
            <p:cNvSpPr>
              <a:spLocks/>
            </p:cNvSpPr>
            <p:nvPr userDrawn="1"/>
          </p:nvSpPr>
          <p:spPr bwMode="auto">
            <a:xfrm>
              <a:off x="1082676" y="863601"/>
              <a:ext cx="26988" cy="47625"/>
            </a:xfrm>
            <a:custGeom>
              <a:avLst/>
              <a:gdLst>
                <a:gd name="T0" fmla="*/ 41 w 147"/>
                <a:gd name="T1" fmla="*/ 0 h 268"/>
                <a:gd name="T2" fmla="*/ 48 w 147"/>
                <a:gd name="T3" fmla="*/ 1 h 268"/>
                <a:gd name="T4" fmla="*/ 56 w 147"/>
                <a:gd name="T5" fmla="*/ 4 h 268"/>
                <a:gd name="T6" fmla="*/ 70 w 147"/>
                <a:gd name="T7" fmla="*/ 11 h 268"/>
                <a:gd name="T8" fmla="*/ 85 w 147"/>
                <a:gd name="T9" fmla="*/ 20 h 268"/>
                <a:gd name="T10" fmla="*/ 93 w 147"/>
                <a:gd name="T11" fmla="*/ 22 h 268"/>
                <a:gd name="T12" fmla="*/ 101 w 147"/>
                <a:gd name="T13" fmla="*/ 23 h 268"/>
                <a:gd name="T14" fmla="*/ 109 w 147"/>
                <a:gd name="T15" fmla="*/ 36 h 268"/>
                <a:gd name="T16" fmla="*/ 121 w 147"/>
                <a:gd name="T17" fmla="*/ 51 h 268"/>
                <a:gd name="T18" fmla="*/ 132 w 147"/>
                <a:gd name="T19" fmla="*/ 65 h 268"/>
                <a:gd name="T20" fmla="*/ 140 w 147"/>
                <a:gd name="T21" fmla="*/ 77 h 268"/>
                <a:gd name="T22" fmla="*/ 144 w 147"/>
                <a:gd name="T23" fmla="*/ 88 h 268"/>
                <a:gd name="T24" fmla="*/ 146 w 147"/>
                <a:gd name="T25" fmla="*/ 99 h 268"/>
                <a:gd name="T26" fmla="*/ 147 w 147"/>
                <a:gd name="T27" fmla="*/ 121 h 268"/>
                <a:gd name="T28" fmla="*/ 145 w 147"/>
                <a:gd name="T29" fmla="*/ 142 h 268"/>
                <a:gd name="T30" fmla="*/ 140 w 147"/>
                <a:gd name="T31" fmla="*/ 164 h 268"/>
                <a:gd name="T32" fmla="*/ 129 w 147"/>
                <a:gd name="T33" fmla="*/ 208 h 268"/>
                <a:gd name="T34" fmla="*/ 125 w 147"/>
                <a:gd name="T35" fmla="*/ 230 h 268"/>
                <a:gd name="T36" fmla="*/ 124 w 147"/>
                <a:gd name="T37" fmla="*/ 250 h 268"/>
                <a:gd name="T38" fmla="*/ 108 w 147"/>
                <a:gd name="T39" fmla="*/ 268 h 268"/>
                <a:gd name="T40" fmla="*/ 93 w 147"/>
                <a:gd name="T41" fmla="*/ 267 h 268"/>
                <a:gd name="T42" fmla="*/ 80 w 147"/>
                <a:gd name="T43" fmla="*/ 264 h 268"/>
                <a:gd name="T44" fmla="*/ 68 w 147"/>
                <a:gd name="T45" fmla="*/ 259 h 268"/>
                <a:gd name="T46" fmla="*/ 57 w 147"/>
                <a:gd name="T47" fmla="*/ 252 h 268"/>
                <a:gd name="T48" fmla="*/ 48 w 147"/>
                <a:gd name="T49" fmla="*/ 244 h 268"/>
                <a:gd name="T50" fmla="*/ 39 w 147"/>
                <a:gd name="T51" fmla="*/ 235 h 268"/>
                <a:gd name="T52" fmla="*/ 31 w 147"/>
                <a:gd name="T53" fmla="*/ 225 h 268"/>
                <a:gd name="T54" fmla="*/ 24 w 147"/>
                <a:gd name="T55" fmla="*/ 213 h 268"/>
                <a:gd name="T56" fmla="*/ 14 w 147"/>
                <a:gd name="T57" fmla="*/ 189 h 268"/>
                <a:gd name="T58" fmla="*/ 6 w 147"/>
                <a:gd name="T59" fmla="*/ 162 h 268"/>
                <a:gd name="T60" fmla="*/ 1 w 147"/>
                <a:gd name="T61" fmla="*/ 136 h 268"/>
                <a:gd name="T62" fmla="*/ 0 w 147"/>
                <a:gd name="T63" fmla="*/ 111 h 268"/>
                <a:gd name="T64" fmla="*/ 51 w 147"/>
                <a:gd name="T65" fmla="*/ 62 h 268"/>
                <a:gd name="T66" fmla="*/ 49 w 147"/>
                <a:gd name="T67" fmla="*/ 45 h 268"/>
                <a:gd name="T68" fmla="*/ 46 w 147"/>
                <a:gd name="T69" fmla="*/ 29 h 268"/>
                <a:gd name="T70" fmla="*/ 42 w 147"/>
                <a:gd name="T71" fmla="*/ 14 h 268"/>
                <a:gd name="T72" fmla="*/ 41 w 147"/>
                <a:gd name="T73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7" h="268">
                  <a:moveTo>
                    <a:pt x="41" y="0"/>
                  </a:moveTo>
                  <a:lnTo>
                    <a:pt x="48" y="1"/>
                  </a:lnTo>
                  <a:lnTo>
                    <a:pt x="56" y="4"/>
                  </a:lnTo>
                  <a:lnTo>
                    <a:pt x="70" y="11"/>
                  </a:lnTo>
                  <a:lnTo>
                    <a:pt x="85" y="20"/>
                  </a:lnTo>
                  <a:lnTo>
                    <a:pt x="93" y="22"/>
                  </a:lnTo>
                  <a:lnTo>
                    <a:pt x="101" y="23"/>
                  </a:lnTo>
                  <a:lnTo>
                    <a:pt x="109" y="36"/>
                  </a:lnTo>
                  <a:lnTo>
                    <a:pt x="121" y="51"/>
                  </a:lnTo>
                  <a:lnTo>
                    <a:pt x="132" y="65"/>
                  </a:lnTo>
                  <a:lnTo>
                    <a:pt x="140" y="77"/>
                  </a:lnTo>
                  <a:lnTo>
                    <a:pt x="144" y="88"/>
                  </a:lnTo>
                  <a:lnTo>
                    <a:pt x="146" y="99"/>
                  </a:lnTo>
                  <a:lnTo>
                    <a:pt x="147" y="121"/>
                  </a:lnTo>
                  <a:lnTo>
                    <a:pt x="145" y="142"/>
                  </a:lnTo>
                  <a:lnTo>
                    <a:pt x="140" y="164"/>
                  </a:lnTo>
                  <a:lnTo>
                    <a:pt x="129" y="208"/>
                  </a:lnTo>
                  <a:lnTo>
                    <a:pt x="125" y="230"/>
                  </a:lnTo>
                  <a:lnTo>
                    <a:pt x="124" y="250"/>
                  </a:lnTo>
                  <a:lnTo>
                    <a:pt x="108" y="268"/>
                  </a:lnTo>
                  <a:lnTo>
                    <a:pt x="93" y="267"/>
                  </a:lnTo>
                  <a:lnTo>
                    <a:pt x="80" y="264"/>
                  </a:lnTo>
                  <a:lnTo>
                    <a:pt x="68" y="259"/>
                  </a:lnTo>
                  <a:lnTo>
                    <a:pt x="57" y="252"/>
                  </a:lnTo>
                  <a:lnTo>
                    <a:pt x="48" y="244"/>
                  </a:lnTo>
                  <a:lnTo>
                    <a:pt x="39" y="235"/>
                  </a:lnTo>
                  <a:lnTo>
                    <a:pt x="31" y="225"/>
                  </a:lnTo>
                  <a:lnTo>
                    <a:pt x="24" y="213"/>
                  </a:lnTo>
                  <a:lnTo>
                    <a:pt x="14" y="189"/>
                  </a:lnTo>
                  <a:lnTo>
                    <a:pt x="6" y="162"/>
                  </a:lnTo>
                  <a:lnTo>
                    <a:pt x="1" y="136"/>
                  </a:lnTo>
                  <a:lnTo>
                    <a:pt x="0" y="111"/>
                  </a:lnTo>
                  <a:lnTo>
                    <a:pt x="51" y="62"/>
                  </a:lnTo>
                  <a:lnTo>
                    <a:pt x="49" y="45"/>
                  </a:lnTo>
                  <a:lnTo>
                    <a:pt x="46" y="29"/>
                  </a:lnTo>
                  <a:lnTo>
                    <a:pt x="42" y="14"/>
                  </a:lnTo>
                  <a:lnTo>
                    <a:pt x="4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0" name="Freeform 52"/>
            <p:cNvSpPr>
              <a:spLocks/>
            </p:cNvSpPr>
            <p:nvPr userDrawn="1"/>
          </p:nvSpPr>
          <p:spPr bwMode="auto">
            <a:xfrm>
              <a:off x="760413" y="757238"/>
              <a:ext cx="14288" cy="23813"/>
            </a:xfrm>
            <a:custGeom>
              <a:avLst/>
              <a:gdLst>
                <a:gd name="T0" fmla="*/ 16 w 84"/>
                <a:gd name="T1" fmla="*/ 0 h 141"/>
                <a:gd name="T2" fmla="*/ 28 w 84"/>
                <a:gd name="T3" fmla="*/ 2 h 141"/>
                <a:gd name="T4" fmla="*/ 41 w 84"/>
                <a:gd name="T5" fmla="*/ 8 h 141"/>
                <a:gd name="T6" fmla="*/ 52 w 84"/>
                <a:gd name="T7" fmla="*/ 15 h 141"/>
                <a:gd name="T8" fmla="*/ 61 w 84"/>
                <a:gd name="T9" fmla="*/ 23 h 141"/>
                <a:gd name="T10" fmla="*/ 62 w 84"/>
                <a:gd name="T11" fmla="*/ 35 h 141"/>
                <a:gd name="T12" fmla="*/ 65 w 84"/>
                <a:gd name="T13" fmla="*/ 49 h 141"/>
                <a:gd name="T14" fmla="*/ 75 w 84"/>
                <a:gd name="T15" fmla="*/ 81 h 141"/>
                <a:gd name="T16" fmla="*/ 82 w 84"/>
                <a:gd name="T17" fmla="*/ 113 h 141"/>
                <a:gd name="T18" fmla="*/ 84 w 84"/>
                <a:gd name="T19" fmla="*/ 125 h 141"/>
                <a:gd name="T20" fmla="*/ 84 w 84"/>
                <a:gd name="T21" fmla="*/ 135 h 141"/>
                <a:gd name="T22" fmla="*/ 78 w 84"/>
                <a:gd name="T23" fmla="*/ 140 h 141"/>
                <a:gd name="T24" fmla="*/ 73 w 84"/>
                <a:gd name="T25" fmla="*/ 141 h 141"/>
                <a:gd name="T26" fmla="*/ 68 w 84"/>
                <a:gd name="T27" fmla="*/ 139 h 141"/>
                <a:gd name="T28" fmla="*/ 57 w 84"/>
                <a:gd name="T29" fmla="*/ 132 h 141"/>
                <a:gd name="T30" fmla="*/ 46 w 84"/>
                <a:gd name="T31" fmla="*/ 123 h 141"/>
                <a:gd name="T32" fmla="*/ 40 w 84"/>
                <a:gd name="T33" fmla="*/ 120 h 141"/>
                <a:gd name="T34" fmla="*/ 33 w 84"/>
                <a:gd name="T35" fmla="*/ 119 h 141"/>
                <a:gd name="T36" fmla="*/ 16 w 84"/>
                <a:gd name="T37" fmla="*/ 91 h 141"/>
                <a:gd name="T38" fmla="*/ 9 w 84"/>
                <a:gd name="T39" fmla="*/ 78 h 141"/>
                <a:gd name="T40" fmla="*/ 4 w 84"/>
                <a:gd name="T41" fmla="*/ 64 h 141"/>
                <a:gd name="T42" fmla="*/ 0 w 84"/>
                <a:gd name="T43" fmla="*/ 50 h 141"/>
                <a:gd name="T44" fmla="*/ 2 w 84"/>
                <a:gd name="T45" fmla="*/ 34 h 141"/>
                <a:gd name="T46" fmla="*/ 6 w 84"/>
                <a:gd name="T47" fmla="*/ 19 h 141"/>
                <a:gd name="T48" fmla="*/ 16 w 84"/>
                <a:gd name="T49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141">
                  <a:moveTo>
                    <a:pt x="16" y="0"/>
                  </a:moveTo>
                  <a:lnTo>
                    <a:pt x="28" y="2"/>
                  </a:lnTo>
                  <a:lnTo>
                    <a:pt x="41" y="8"/>
                  </a:lnTo>
                  <a:lnTo>
                    <a:pt x="52" y="15"/>
                  </a:lnTo>
                  <a:lnTo>
                    <a:pt x="61" y="23"/>
                  </a:lnTo>
                  <a:lnTo>
                    <a:pt x="62" y="35"/>
                  </a:lnTo>
                  <a:lnTo>
                    <a:pt x="65" y="49"/>
                  </a:lnTo>
                  <a:lnTo>
                    <a:pt x="75" y="81"/>
                  </a:lnTo>
                  <a:lnTo>
                    <a:pt x="82" y="113"/>
                  </a:lnTo>
                  <a:lnTo>
                    <a:pt x="84" y="125"/>
                  </a:lnTo>
                  <a:lnTo>
                    <a:pt x="84" y="135"/>
                  </a:lnTo>
                  <a:lnTo>
                    <a:pt x="78" y="140"/>
                  </a:lnTo>
                  <a:lnTo>
                    <a:pt x="73" y="141"/>
                  </a:lnTo>
                  <a:lnTo>
                    <a:pt x="68" y="139"/>
                  </a:lnTo>
                  <a:lnTo>
                    <a:pt x="57" y="132"/>
                  </a:lnTo>
                  <a:lnTo>
                    <a:pt x="46" y="123"/>
                  </a:lnTo>
                  <a:lnTo>
                    <a:pt x="40" y="120"/>
                  </a:lnTo>
                  <a:lnTo>
                    <a:pt x="33" y="119"/>
                  </a:lnTo>
                  <a:lnTo>
                    <a:pt x="16" y="91"/>
                  </a:lnTo>
                  <a:lnTo>
                    <a:pt x="9" y="78"/>
                  </a:lnTo>
                  <a:lnTo>
                    <a:pt x="4" y="64"/>
                  </a:lnTo>
                  <a:lnTo>
                    <a:pt x="0" y="50"/>
                  </a:lnTo>
                  <a:lnTo>
                    <a:pt x="2" y="34"/>
                  </a:lnTo>
                  <a:lnTo>
                    <a:pt x="6" y="19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1" name="Freeform 53"/>
            <p:cNvSpPr>
              <a:spLocks/>
            </p:cNvSpPr>
            <p:nvPr userDrawn="1"/>
          </p:nvSpPr>
          <p:spPr bwMode="auto">
            <a:xfrm>
              <a:off x="754063" y="728663"/>
              <a:ext cx="15875" cy="20638"/>
            </a:xfrm>
            <a:custGeom>
              <a:avLst/>
              <a:gdLst>
                <a:gd name="T0" fmla="*/ 45 w 95"/>
                <a:gd name="T1" fmla="*/ 117 h 119"/>
                <a:gd name="T2" fmla="*/ 59 w 95"/>
                <a:gd name="T3" fmla="*/ 115 h 119"/>
                <a:gd name="T4" fmla="*/ 71 w 95"/>
                <a:gd name="T5" fmla="*/ 110 h 119"/>
                <a:gd name="T6" fmla="*/ 83 w 95"/>
                <a:gd name="T7" fmla="*/ 102 h 119"/>
                <a:gd name="T8" fmla="*/ 95 w 95"/>
                <a:gd name="T9" fmla="*/ 90 h 119"/>
                <a:gd name="T10" fmla="*/ 87 w 95"/>
                <a:gd name="T11" fmla="*/ 61 h 119"/>
                <a:gd name="T12" fmla="*/ 85 w 95"/>
                <a:gd name="T13" fmla="*/ 45 h 119"/>
                <a:gd name="T14" fmla="*/ 84 w 95"/>
                <a:gd name="T15" fmla="*/ 28 h 119"/>
                <a:gd name="T16" fmla="*/ 73 w 95"/>
                <a:gd name="T17" fmla="*/ 14 h 119"/>
                <a:gd name="T18" fmla="*/ 68 w 95"/>
                <a:gd name="T19" fmla="*/ 6 h 119"/>
                <a:gd name="T20" fmla="*/ 67 w 95"/>
                <a:gd name="T21" fmla="*/ 0 h 119"/>
                <a:gd name="T22" fmla="*/ 45 w 95"/>
                <a:gd name="T23" fmla="*/ 0 h 119"/>
                <a:gd name="T24" fmla="*/ 28 w 95"/>
                <a:gd name="T25" fmla="*/ 17 h 119"/>
                <a:gd name="T26" fmla="*/ 28 w 95"/>
                <a:gd name="T27" fmla="*/ 61 h 119"/>
                <a:gd name="T28" fmla="*/ 20 w 95"/>
                <a:gd name="T29" fmla="*/ 73 h 119"/>
                <a:gd name="T30" fmla="*/ 12 w 95"/>
                <a:gd name="T31" fmla="*/ 87 h 119"/>
                <a:gd name="T32" fmla="*/ 0 w 95"/>
                <a:gd name="T33" fmla="*/ 112 h 119"/>
                <a:gd name="T34" fmla="*/ 5 w 95"/>
                <a:gd name="T35" fmla="*/ 114 h 119"/>
                <a:gd name="T36" fmla="*/ 14 w 95"/>
                <a:gd name="T37" fmla="*/ 117 h 119"/>
                <a:gd name="T38" fmla="*/ 26 w 95"/>
                <a:gd name="T39" fmla="*/ 119 h 119"/>
                <a:gd name="T40" fmla="*/ 45 w 95"/>
                <a:gd name="T41" fmla="*/ 11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19">
                  <a:moveTo>
                    <a:pt x="45" y="117"/>
                  </a:moveTo>
                  <a:lnTo>
                    <a:pt x="59" y="115"/>
                  </a:lnTo>
                  <a:lnTo>
                    <a:pt x="71" y="110"/>
                  </a:lnTo>
                  <a:lnTo>
                    <a:pt x="83" y="102"/>
                  </a:lnTo>
                  <a:lnTo>
                    <a:pt x="95" y="90"/>
                  </a:lnTo>
                  <a:lnTo>
                    <a:pt x="87" y="61"/>
                  </a:lnTo>
                  <a:lnTo>
                    <a:pt x="85" y="45"/>
                  </a:lnTo>
                  <a:lnTo>
                    <a:pt x="84" y="28"/>
                  </a:lnTo>
                  <a:lnTo>
                    <a:pt x="73" y="14"/>
                  </a:lnTo>
                  <a:lnTo>
                    <a:pt x="68" y="6"/>
                  </a:lnTo>
                  <a:lnTo>
                    <a:pt x="67" y="0"/>
                  </a:lnTo>
                  <a:lnTo>
                    <a:pt x="45" y="0"/>
                  </a:lnTo>
                  <a:lnTo>
                    <a:pt x="28" y="17"/>
                  </a:lnTo>
                  <a:lnTo>
                    <a:pt x="28" y="61"/>
                  </a:lnTo>
                  <a:lnTo>
                    <a:pt x="20" y="73"/>
                  </a:lnTo>
                  <a:lnTo>
                    <a:pt x="12" y="87"/>
                  </a:lnTo>
                  <a:lnTo>
                    <a:pt x="0" y="112"/>
                  </a:lnTo>
                  <a:lnTo>
                    <a:pt x="5" y="114"/>
                  </a:lnTo>
                  <a:lnTo>
                    <a:pt x="14" y="117"/>
                  </a:lnTo>
                  <a:lnTo>
                    <a:pt x="26" y="119"/>
                  </a:lnTo>
                  <a:lnTo>
                    <a:pt x="45" y="1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2" name="Freeform 54"/>
            <p:cNvSpPr>
              <a:spLocks/>
            </p:cNvSpPr>
            <p:nvPr userDrawn="1"/>
          </p:nvSpPr>
          <p:spPr bwMode="auto">
            <a:xfrm>
              <a:off x="896938" y="784226"/>
              <a:ext cx="17463" cy="17463"/>
            </a:xfrm>
            <a:custGeom>
              <a:avLst/>
              <a:gdLst>
                <a:gd name="T0" fmla="*/ 10 w 93"/>
                <a:gd name="T1" fmla="*/ 106 h 106"/>
                <a:gd name="T2" fmla="*/ 4 w 93"/>
                <a:gd name="T3" fmla="*/ 95 h 106"/>
                <a:gd name="T4" fmla="*/ 1 w 93"/>
                <a:gd name="T5" fmla="*/ 83 h 106"/>
                <a:gd name="T6" fmla="*/ 0 w 93"/>
                <a:gd name="T7" fmla="*/ 71 h 106"/>
                <a:gd name="T8" fmla="*/ 0 w 93"/>
                <a:gd name="T9" fmla="*/ 55 h 106"/>
                <a:gd name="T10" fmla="*/ 8 w 93"/>
                <a:gd name="T11" fmla="*/ 48 h 106"/>
                <a:gd name="T12" fmla="*/ 13 w 93"/>
                <a:gd name="T13" fmla="*/ 46 h 106"/>
                <a:gd name="T14" fmla="*/ 21 w 93"/>
                <a:gd name="T15" fmla="*/ 45 h 106"/>
                <a:gd name="T16" fmla="*/ 30 w 93"/>
                <a:gd name="T17" fmla="*/ 33 h 106"/>
                <a:gd name="T18" fmla="*/ 41 w 93"/>
                <a:gd name="T19" fmla="*/ 20 h 106"/>
                <a:gd name="T20" fmla="*/ 60 w 93"/>
                <a:gd name="T21" fmla="*/ 0 h 106"/>
                <a:gd name="T22" fmla="*/ 68 w 93"/>
                <a:gd name="T23" fmla="*/ 3 h 106"/>
                <a:gd name="T24" fmla="*/ 78 w 93"/>
                <a:gd name="T25" fmla="*/ 5 h 106"/>
                <a:gd name="T26" fmla="*/ 79 w 93"/>
                <a:gd name="T27" fmla="*/ 12 h 106"/>
                <a:gd name="T28" fmla="*/ 81 w 93"/>
                <a:gd name="T29" fmla="*/ 18 h 106"/>
                <a:gd name="T30" fmla="*/ 84 w 93"/>
                <a:gd name="T31" fmla="*/ 23 h 106"/>
                <a:gd name="T32" fmla="*/ 89 w 93"/>
                <a:gd name="T33" fmla="*/ 28 h 106"/>
                <a:gd name="T34" fmla="*/ 91 w 93"/>
                <a:gd name="T35" fmla="*/ 53 h 106"/>
                <a:gd name="T36" fmla="*/ 93 w 93"/>
                <a:gd name="T37" fmla="*/ 78 h 106"/>
                <a:gd name="T38" fmla="*/ 88 w 93"/>
                <a:gd name="T39" fmla="*/ 83 h 106"/>
                <a:gd name="T40" fmla="*/ 82 w 93"/>
                <a:gd name="T41" fmla="*/ 89 h 106"/>
                <a:gd name="T42" fmla="*/ 75 w 93"/>
                <a:gd name="T43" fmla="*/ 93 h 106"/>
                <a:gd name="T44" fmla="*/ 66 w 93"/>
                <a:gd name="T45" fmla="*/ 96 h 106"/>
                <a:gd name="T46" fmla="*/ 65 w 93"/>
                <a:gd name="T47" fmla="*/ 79 h 106"/>
                <a:gd name="T48" fmla="*/ 63 w 93"/>
                <a:gd name="T49" fmla="*/ 71 h 106"/>
                <a:gd name="T50" fmla="*/ 62 w 93"/>
                <a:gd name="T51" fmla="*/ 68 h 106"/>
                <a:gd name="T52" fmla="*/ 60 w 93"/>
                <a:gd name="T53" fmla="*/ 67 h 106"/>
                <a:gd name="T54" fmla="*/ 49 w 93"/>
                <a:gd name="T55" fmla="*/ 67 h 106"/>
                <a:gd name="T56" fmla="*/ 47 w 93"/>
                <a:gd name="T57" fmla="*/ 69 h 106"/>
                <a:gd name="T58" fmla="*/ 44 w 93"/>
                <a:gd name="T59" fmla="*/ 72 h 106"/>
                <a:gd name="T60" fmla="*/ 39 w 93"/>
                <a:gd name="T61" fmla="*/ 84 h 106"/>
                <a:gd name="T62" fmla="*/ 32 w 93"/>
                <a:gd name="T63" fmla="*/ 106 h 106"/>
                <a:gd name="T64" fmla="*/ 19 w 93"/>
                <a:gd name="T65" fmla="*/ 104 h 106"/>
                <a:gd name="T66" fmla="*/ 14 w 93"/>
                <a:gd name="T67" fmla="*/ 104 h 106"/>
                <a:gd name="T68" fmla="*/ 10 w 93"/>
                <a:gd name="T69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3" h="106">
                  <a:moveTo>
                    <a:pt x="10" y="106"/>
                  </a:moveTo>
                  <a:lnTo>
                    <a:pt x="4" y="95"/>
                  </a:lnTo>
                  <a:lnTo>
                    <a:pt x="1" y="83"/>
                  </a:lnTo>
                  <a:lnTo>
                    <a:pt x="0" y="71"/>
                  </a:lnTo>
                  <a:lnTo>
                    <a:pt x="0" y="55"/>
                  </a:lnTo>
                  <a:lnTo>
                    <a:pt x="8" y="48"/>
                  </a:lnTo>
                  <a:lnTo>
                    <a:pt x="13" y="46"/>
                  </a:lnTo>
                  <a:lnTo>
                    <a:pt x="21" y="45"/>
                  </a:lnTo>
                  <a:lnTo>
                    <a:pt x="30" y="33"/>
                  </a:lnTo>
                  <a:lnTo>
                    <a:pt x="41" y="20"/>
                  </a:lnTo>
                  <a:lnTo>
                    <a:pt x="60" y="0"/>
                  </a:lnTo>
                  <a:lnTo>
                    <a:pt x="68" y="3"/>
                  </a:lnTo>
                  <a:lnTo>
                    <a:pt x="78" y="5"/>
                  </a:lnTo>
                  <a:lnTo>
                    <a:pt x="79" y="12"/>
                  </a:lnTo>
                  <a:lnTo>
                    <a:pt x="81" y="18"/>
                  </a:lnTo>
                  <a:lnTo>
                    <a:pt x="84" y="23"/>
                  </a:lnTo>
                  <a:lnTo>
                    <a:pt x="89" y="28"/>
                  </a:lnTo>
                  <a:lnTo>
                    <a:pt x="91" y="53"/>
                  </a:lnTo>
                  <a:lnTo>
                    <a:pt x="93" y="78"/>
                  </a:lnTo>
                  <a:lnTo>
                    <a:pt x="88" y="83"/>
                  </a:lnTo>
                  <a:lnTo>
                    <a:pt x="82" y="89"/>
                  </a:lnTo>
                  <a:lnTo>
                    <a:pt x="75" y="93"/>
                  </a:lnTo>
                  <a:lnTo>
                    <a:pt x="66" y="96"/>
                  </a:lnTo>
                  <a:lnTo>
                    <a:pt x="65" y="79"/>
                  </a:lnTo>
                  <a:lnTo>
                    <a:pt x="63" y="71"/>
                  </a:lnTo>
                  <a:lnTo>
                    <a:pt x="62" y="68"/>
                  </a:lnTo>
                  <a:lnTo>
                    <a:pt x="60" y="67"/>
                  </a:lnTo>
                  <a:lnTo>
                    <a:pt x="49" y="67"/>
                  </a:lnTo>
                  <a:lnTo>
                    <a:pt x="47" y="69"/>
                  </a:lnTo>
                  <a:lnTo>
                    <a:pt x="44" y="72"/>
                  </a:lnTo>
                  <a:lnTo>
                    <a:pt x="39" y="84"/>
                  </a:lnTo>
                  <a:lnTo>
                    <a:pt x="32" y="106"/>
                  </a:lnTo>
                  <a:lnTo>
                    <a:pt x="19" y="104"/>
                  </a:lnTo>
                  <a:lnTo>
                    <a:pt x="14" y="104"/>
                  </a:lnTo>
                  <a:lnTo>
                    <a:pt x="10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3" name="Freeform 55"/>
            <p:cNvSpPr>
              <a:spLocks/>
            </p:cNvSpPr>
            <p:nvPr userDrawn="1"/>
          </p:nvSpPr>
          <p:spPr bwMode="auto">
            <a:xfrm>
              <a:off x="1050926" y="596901"/>
              <a:ext cx="25400" cy="38100"/>
            </a:xfrm>
            <a:custGeom>
              <a:avLst/>
              <a:gdLst>
                <a:gd name="T0" fmla="*/ 18 w 151"/>
                <a:gd name="T1" fmla="*/ 206 h 213"/>
                <a:gd name="T2" fmla="*/ 69 w 151"/>
                <a:gd name="T3" fmla="*/ 175 h 213"/>
                <a:gd name="T4" fmla="*/ 96 w 151"/>
                <a:gd name="T5" fmla="*/ 156 h 213"/>
                <a:gd name="T6" fmla="*/ 117 w 151"/>
                <a:gd name="T7" fmla="*/ 139 h 213"/>
                <a:gd name="T8" fmla="*/ 115 w 151"/>
                <a:gd name="T9" fmla="*/ 130 h 213"/>
                <a:gd name="T10" fmla="*/ 112 w 151"/>
                <a:gd name="T11" fmla="*/ 120 h 213"/>
                <a:gd name="T12" fmla="*/ 107 w 151"/>
                <a:gd name="T13" fmla="*/ 106 h 213"/>
                <a:gd name="T14" fmla="*/ 140 w 151"/>
                <a:gd name="T15" fmla="*/ 106 h 213"/>
                <a:gd name="T16" fmla="*/ 151 w 151"/>
                <a:gd name="T17" fmla="*/ 95 h 213"/>
                <a:gd name="T18" fmla="*/ 149 w 151"/>
                <a:gd name="T19" fmla="*/ 79 h 213"/>
                <a:gd name="T20" fmla="*/ 143 w 151"/>
                <a:gd name="T21" fmla="*/ 65 h 213"/>
                <a:gd name="T22" fmla="*/ 135 w 151"/>
                <a:gd name="T23" fmla="*/ 51 h 213"/>
                <a:gd name="T24" fmla="*/ 124 w 151"/>
                <a:gd name="T25" fmla="*/ 39 h 213"/>
                <a:gd name="T26" fmla="*/ 121 w 151"/>
                <a:gd name="T27" fmla="*/ 19 h 213"/>
                <a:gd name="T28" fmla="*/ 117 w 151"/>
                <a:gd name="T29" fmla="*/ 0 h 213"/>
                <a:gd name="T30" fmla="*/ 107 w 151"/>
                <a:gd name="T31" fmla="*/ 1 h 213"/>
                <a:gd name="T32" fmla="*/ 99 w 151"/>
                <a:gd name="T33" fmla="*/ 2 h 213"/>
                <a:gd name="T34" fmla="*/ 93 w 151"/>
                <a:gd name="T35" fmla="*/ 5 h 213"/>
                <a:gd name="T36" fmla="*/ 87 w 151"/>
                <a:gd name="T37" fmla="*/ 9 h 213"/>
                <a:gd name="T38" fmla="*/ 77 w 151"/>
                <a:gd name="T39" fmla="*/ 19 h 213"/>
                <a:gd name="T40" fmla="*/ 72 w 151"/>
                <a:gd name="T41" fmla="*/ 31 h 213"/>
                <a:gd name="T42" fmla="*/ 65 w 151"/>
                <a:gd name="T43" fmla="*/ 59 h 213"/>
                <a:gd name="T44" fmla="*/ 62 w 151"/>
                <a:gd name="T45" fmla="*/ 72 h 213"/>
                <a:gd name="T46" fmla="*/ 57 w 151"/>
                <a:gd name="T47" fmla="*/ 83 h 213"/>
                <a:gd name="T48" fmla="*/ 51 w 151"/>
                <a:gd name="T49" fmla="*/ 88 h 213"/>
                <a:gd name="T50" fmla="*/ 44 w 151"/>
                <a:gd name="T51" fmla="*/ 93 h 213"/>
                <a:gd name="T52" fmla="*/ 36 w 151"/>
                <a:gd name="T53" fmla="*/ 98 h 213"/>
                <a:gd name="T54" fmla="*/ 28 w 151"/>
                <a:gd name="T55" fmla="*/ 102 h 213"/>
                <a:gd name="T56" fmla="*/ 23 w 151"/>
                <a:gd name="T57" fmla="*/ 106 h 213"/>
                <a:gd name="T58" fmla="*/ 25 w 151"/>
                <a:gd name="T59" fmla="*/ 137 h 213"/>
                <a:gd name="T60" fmla="*/ 28 w 151"/>
                <a:gd name="T61" fmla="*/ 168 h 213"/>
                <a:gd name="T62" fmla="*/ 15 w 151"/>
                <a:gd name="T63" fmla="*/ 175 h 213"/>
                <a:gd name="T64" fmla="*/ 5 w 151"/>
                <a:gd name="T65" fmla="*/ 183 h 213"/>
                <a:gd name="T66" fmla="*/ 1 w 151"/>
                <a:gd name="T67" fmla="*/ 195 h 213"/>
                <a:gd name="T68" fmla="*/ 0 w 151"/>
                <a:gd name="T69" fmla="*/ 212 h 213"/>
                <a:gd name="T70" fmla="*/ 23 w 151"/>
                <a:gd name="T71" fmla="*/ 213 h 213"/>
                <a:gd name="T72" fmla="*/ 28 w 151"/>
                <a:gd name="T73" fmla="*/ 213 h 213"/>
                <a:gd name="T74" fmla="*/ 29 w 151"/>
                <a:gd name="T75" fmla="*/ 212 h 213"/>
                <a:gd name="T76" fmla="*/ 26 w 151"/>
                <a:gd name="T77" fmla="*/ 210 h 213"/>
                <a:gd name="T78" fmla="*/ 18 w 151"/>
                <a:gd name="T79" fmla="*/ 206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1" h="213">
                  <a:moveTo>
                    <a:pt x="18" y="206"/>
                  </a:moveTo>
                  <a:lnTo>
                    <a:pt x="69" y="175"/>
                  </a:lnTo>
                  <a:lnTo>
                    <a:pt x="96" y="156"/>
                  </a:lnTo>
                  <a:lnTo>
                    <a:pt x="117" y="139"/>
                  </a:lnTo>
                  <a:lnTo>
                    <a:pt x="115" y="130"/>
                  </a:lnTo>
                  <a:lnTo>
                    <a:pt x="112" y="120"/>
                  </a:lnTo>
                  <a:lnTo>
                    <a:pt x="107" y="106"/>
                  </a:lnTo>
                  <a:lnTo>
                    <a:pt x="140" y="106"/>
                  </a:lnTo>
                  <a:lnTo>
                    <a:pt x="151" y="95"/>
                  </a:lnTo>
                  <a:lnTo>
                    <a:pt x="149" y="79"/>
                  </a:lnTo>
                  <a:lnTo>
                    <a:pt x="143" y="65"/>
                  </a:lnTo>
                  <a:lnTo>
                    <a:pt x="135" y="51"/>
                  </a:lnTo>
                  <a:lnTo>
                    <a:pt x="124" y="39"/>
                  </a:lnTo>
                  <a:lnTo>
                    <a:pt x="121" y="19"/>
                  </a:lnTo>
                  <a:lnTo>
                    <a:pt x="117" y="0"/>
                  </a:lnTo>
                  <a:lnTo>
                    <a:pt x="107" y="1"/>
                  </a:lnTo>
                  <a:lnTo>
                    <a:pt x="99" y="2"/>
                  </a:lnTo>
                  <a:lnTo>
                    <a:pt x="93" y="5"/>
                  </a:lnTo>
                  <a:lnTo>
                    <a:pt x="87" y="9"/>
                  </a:lnTo>
                  <a:lnTo>
                    <a:pt x="77" y="19"/>
                  </a:lnTo>
                  <a:lnTo>
                    <a:pt x="72" y="31"/>
                  </a:lnTo>
                  <a:lnTo>
                    <a:pt x="65" y="59"/>
                  </a:lnTo>
                  <a:lnTo>
                    <a:pt x="62" y="72"/>
                  </a:lnTo>
                  <a:lnTo>
                    <a:pt x="57" y="83"/>
                  </a:lnTo>
                  <a:lnTo>
                    <a:pt x="51" y="88"/>
                  </a:lnTo>
                  <a:lnTo>
                    <a:pt x="44" y="93"/>
                  </a:lnTo>
                  <a:lnTo>
                    <a:pt x="36" y="98"/>
                  </a:lnTo>
                  <a:lnTo>
                    <a:pt x="28" y="102"/>
                  </a:lnTo>
                  <a:lnTo>
                    <a:pt x="23" y="106"/>
                  </a:lnTo>
                  <a:lnTo>
                    <a:pt x="25" y="137"/>
                  </a:lnTo>
                  <a:lnTo>
                    <a:pt x="28" y="168"/>
                  </a:lnTo>
                  <a:lnTo>
                    <a:pt x="15" y="175"/>
                  </a:lnTo>
                  <a:lnTo>
                    <a:pt x="5" y="183"/>
                  </a:lnTo>
                  <a:lnTo>
                    <a:pt x="1" y="195"/>
                  </a:lnTo>
                  <a:lnTo>
                    <a:pt x="0" y="212"/>
                  </a:lnTo>
                  <a:lnTo>
                    <a:pt x="23" y="213"/>
                  </a:lnTo>
                  <a:lnTo>
                    <a:pt x="28" y="213"/>
                  </a:lnTo>
                  <a:lnTo>
                    <a:pt x="29" y="212"/>
                  </a:lnTo>
                  <a:lnTo>
                    <a:pt x="26" y="210"/>
                  </a:lnTo>
                  <a:lnTo>
                    <a:pt x="18" y="2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4" name="Freeform 56"/>
            <p:cNvSpPr>
              <a:spLocks/>
            </p:cNvSpPr>
            <p:nvPr userDrawn="1"/>
          </p:nvSpPr>
          <p:spPr bwMode="auto">
            <a:xfrm>
              <a:off x="946151" y="403226"/>
              <a:ext cx="41275" cy="15875"/>
            </a:xfrm>
            <a:custGeom>
              <a:avLst/>
              <a:gdLst>
                <a:gd name="T0" fmla="*/ 59 w 232"/>
                <a:gd name="T1" fmla="*/ 10 h 88"/>
                <a:gd name="T2" fmla="*/ 206 w 232"/>
                <a:gd name="T3" fmla="*/ 2 h 88"/>
                <a:gd name="T4" fmla="*/ 223 w 232"/>
                <a:gd name="T5" fmla="*/ 18 h 88"/>
                <a:gd name="T6" fmla="*/ 229 w 232"/>
                <a:gd name="T7" fmla="*/ 27 h 88"/>
                <a:gd name="T8" fmla="*/ 231 w 232"/>
                <a:gd name="T9" fmla="*/ 32 h 88"/>
                <a:gd name="T10" fmla="*/ 232 w 232"/>
                <a:gd name="T11" fmla="*/ 38 h 88"/>
                <a:gd name="T12" fmla="*/ 217 w 232"/>
                <a:gd name="T13" fmla="*/ 49 h 88"/>
                <a:gd name="T14" fmla="*/ 199 w 232"/>
                <a:gd name="T15" fmla="*/ 59 h 88"/>
                <a:gd name="T16" fmla="*/ 180 w 232"/>
                <a:gd name="T17" fmla="*/ 64 h 88"/>
                <a:gd name="T18" fmla="*/ 159 w 232"/>
                <a:gd name="T19" fmla="*/ 66 h 88"/>
                <a:gd name="T20" fmla="*/ 152 w 232"/>
                <a:gd name="T21" fmla="*/ 72 h 88"/>
                <a:gd name="T22" fmla="*/ 145 w 232"/>
                <a:gd name="T23" fmla="*/ 76 h 88"/>
                <a:gd name="T24" fmla="*/ 127 w 232"/>
                <a:gd name="T25" fmla="*/ 83 h 88"/>
                <a:gd name="T26" fmla="*/ 106 w 232"/>
                <a:gd name="T27" fmla="*/ 87 h 88"/>
                <a:gd name="T28" fmla="*/ 86 w 232"/>
                <a:gd name="T29" fmla="*/ 88 h 88"/>
                <a:gd name="T30" fmla="*/ 42 w 232"/>
                <a:gd name="T31" fmla="*/ 88 h 88"/>
                <a:gd name="T32" fmla="*/ 4 w 232"/>
                <a:gd name="T33" fmla="*/ 86 h 88"/>
                <a:gd name="T34" fmla="*/ 2 w 232"/>
                <a:gd name="T35" fmla="*/ 70 h 88"/>
                <a:gd name="T36" fmla="*/ 0 w 232"/>
                <a:gd name="T37" fmla="*/ 58 h 88"/>
                <a:gd name="T38" fmla="*/ 0 w 232"/>
                <a:gd name="T39" fmla="*/ 46 h 88"/>
                <a:gd name="T40" fmla="*/ 6 w 232"/>
                <a:gd name="T41" fmla="*/ 32 h 88"/>
                <a:gd name="T42" fmla="*/ 5 w 232"/>
                <a:gd name="T43" fmla="*/ 32 h 88"/>
                <a:gd name="T44" fmla="*/ 5 w 232"/>
                <a:gd name="T45" fmla="*/ 32 h 88"/>
                <a:gd name="T46" fmla="*/ 6 w 232"/>
                <a:gd name="T47" fmla="*/ 31 h 88"/>
                <a:gd name="T48" fmla="*/ 14 w 232"/>
                <a:gd name="T49" fmla="*/ 25 h 88"/>
                <a:gd name="T50" fmla="*/ 41 w 232"/>
                <a:gd name="T51" fmla="*/ 9 h 88"/>
                <a:gd name="T52" fmla="*/ 53 w 232"/>
                <a:gd name="T53" fmla="*/ 3 h 88"/>
                <a:gd name="T54" fmla="*/ 62 w 232"/>
                <a:gd name="T55" fmla="*/ 0 h 88"/>
                <a:gd name="T56" fmla="*/ 65 w 232"/>
                <a:gd name="T57" fmla="*/ 0 h 88"/>
                <a:gd name="T58" fmla="*/ 65 w 232"/>
                <a:gd name="T59" fmla="*/ 2 h 88"/>
                <a:gd name="T60" fmla="*/ 59 w 232"/>
                <a:gd name="T61" fmla="*/ 1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32" h="88">
                  <a:moveTo>
                    <a:pt x="59" y="10"/>
                  </a:moveTo>
                  <a:lnTo>
                    <a:pt x="206" y="2"/>
                  </a:lnTo>
                  <a:lnTo>
                    <a:pt x="223" y="18"/>
                  </a:lnTo>
                  <a:lnTo>
                    <a:pt x="229" y="27"/>
                  </a:lnTo>
                  <a:lnTo>
                    <a:pt x="231" y="32"/>
                  </a:lnTo>
                  <a:lnTo>
                    <a:pt x="232" y="38"/>
                  </a:lnTo>
                  <a:lnTo>
                    <a:pt x="217" y="49"/>
                  </a:lnTo>
                  <a:lnTo>
                    <a:pt x="199" y="59"/>
                  </a:lnTo>
                  <a:lnTo>
                    <a:pt x="180" y="64"/>
                  </a:lnTo>
                  <a:lnTo>
                    <a:pt x="159" y="66"/>
                  </a:lnTo>
                  <a:lnTo>
                    <a:pt x="152" y="72"/>
                  </a:lnTo>
                  <a:lnTo>
                    <a:pt x="145" y="76"/>
                  </a:lnTo>
                  <a:lnTo>
                    <a:pt x="127" y="83"/>
                  </a:lnTo>
                  <a:lnTo>
                    <a:pt x="106" y="87"/>
                  </a:lnTo>
                  <a:lnTo>
                    <a:pt x="86" y="88"/>
                  </a:lnTo>
                  <a:lnTo>
                    <a:pt x="42" y="88"/>
                  </a:lnTo>
                  <a:lnTo>
                    <a:pt x="4" y="86"/>
                  </a:lnTo>
                  <a:lnTo>
                    <a:pt x="2" y="70"/>
                  </a:lnTo>
                  <a:lnTo>
                    <a:pt x="0" y="58"/>
                  </a:lnTo>
                  <a:lnTo>
                    <a:pt x="0" y="46"/>
                  </a:lnTo>
                  <a:lnTo>
                    <a:pt x="6" y="32"/>
                  </a:lnTo>
                  <a:lnTo>
                    <a:pt x="5" y="32"/>
                  </a:lnTo>
                  <a:lnTo>
                    <a:pt x="5" y="32"/>
                  </a:lnTo>
                  <a:lnTo>
                    <a:pt x="6" y="31"/>
                  </a:lnTo>
                  <a:lnTo>
                    <a:pt x="14" y="25"/>
                  </a:lnTo>
                  <a:lnTo>
                    <a:pt x="41" y="9"/>
                  </a:lnTo>
                  <a:lnTo>
                    <a:pt x="53" y="3"/>
                  </a:lnTo>
                  <a:lnTo>
                    <a:pt x="62" y="0"/>
                  </a:lnTo>
                  <a:lnTo>
                    <a:pt x="65" y="0"/>
                  </a:lnTo>
                  <a:lnTo>
                    <a:pt x="65" y="2"/>
                  </a:lnTo>
                  <a:lnTo>
                    <a:pt x="59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5" name="Freeform 57"/>
            <p:cNvSpPr>
              <a:spLocks/>
            </p:cNvSpPr>
            <p:nvPr userDrawn="1"/>
          </p:nvSpPr>
          <p:spPr bwMode="auto">
            <a:xfrm>
              <a:off x="925513" y="409576"/>
              <a:ext cx="31750" cy="23813"/>
            </a:xfrm>
            <a:custGeom>
              <a:avLst/>
              <a:gdLst>
                <a:gd name="T0" fmla="*/ 76 w 181"/>
                <a:gd name="T1" fmla="*/ 8 h 138"/>
                <a:gd name="T2" fmla="*/ 57 w 181"/>
                <a:gd name="T3" fmla="*/ 12 h 138"/>
                <a:gd name="T4" fmla="*/ 35 w 181"/>
                <a:gd name="T5" fmla="*/ 15 h 138"/>
                <a:gd name="T6" fmla="*/ 15 w 181"/>
                <a:gd name="T7" fmla="*/ 20 h 138"/>
                <a:gd name="T8" fmla="*/ 7 w 181"/>
                <a:gd name="T9" fmla="*/ 26 h 138"/>
                <a:gd name="T10" fmla="*/ 0 w 181"/>
                <a:gd name="T11" fmla="*/ 31 h 138"/>
                <a:gd name="T12" fmla="*/ 12 w 181"/>
                <a:gd name="T13" fmla="*/ 78 h 138"/>
                <a:gd name="T14" fmla="*/ 16 w 181"/>
                <a:gd name="T15" fmla="*/ 89 h 138"/>
                <a:gd name="T16" fmla="*/ 25 w 181"/>
                <a:gd name="T17" fmla="*/ 97 h 138"/>
                <a:gd name="T18" fmla="*/ 35 w 181"/>
                <a:gd name="T19" fmla="*/ 103 h 138"/>
                <a:gd name="T20" fmla="*/ 48 w 181"/>
                <a:gd name="T21" fmla="*/ 107 h 138"/>
                <a:gd name="T22" fmla="*/ 78 w 181"/>
                <a:gd name="T23" fmla="*/ 111 h 138"/>
                <a:gd name="T24" fmla="*/ 109 w 181"/>
                <a:gd name="T25" fmla="*/ 115 h 138"/>
                <a:gd name="T26" fmla="*/ 110 w 181"/>
                <a:gd name="T27" fmla="*/ 116 h 138"/>
                <a:gd name="T28" fmla="*/ 110 w 181"/>
                <a:gd name="T29" fmla="*/ 119 h 138"/>
                <a:gd name="T30" fmla="*/ 110 w 181"/>
                <a:gd name="T31" fmla="*/ 128 h 138"/>
                <a:gd name="T32" fmla="*/ 111 w 181"/>
                <a:gd name="T33" fmla="*/ 133 h 138"/>
                <a:gd name="T34" fmla="*/ 112 w 181"/>
                <a:gd name="T35" fmla="*/ 136 h 138"/>
                <a:gd name="T36" fmla="*/ 116 w 181"/>
                <a:gd name="T37" fmla="*/ 138 h 138"/>
                <a:gd name="T38" fmla="*/ 122 w 181"/>
                <a:gd name="T39" fmla="*/ 137 h 138"/>
                <a:gd name="T40" fmla="*/ 181 w 181"/>
                <a:gd name="T41" fmla="*/ 123 h 138"/>
                <a:gd name="T42" fmla="*/ 165 w 181"/>
                <a:gd name="T43" fmla="*/ 111 h 138"/>
                <a:gd name="T44" fmla="*/ 146 w 181"/>
                <a:gd name="T45" fmla="*/ 97 h 138"/>
                <a:gd name="T46" fmla="*/ 138 w 181"/>
                <a:gd name="T47" fmla="*/ 88 h 138"/>
                <a:gd name="T48" fmla="*/ 131 w 181"/>
                <a:gd name="T49" fmla="*/ 79 h 138"/>
                <a:gd name="T50" fmla="*/ 127 w 181"/>
                <a:gd name="T51" fmla="*/ 70 h 138"/>
                <a:gd name="T52" fmla="*/ 125 w 181"/>
                <a:gd name="T53" fmla="*/ 59 h 138"/>
                <a:gd name="T54" fmla="*/ 130 w 181"/>
                <a:gd name="T55" fmla="*/ 0 h 138"/>
                <a:gd name="T56" fmla="*/ 115 w 181"/>
                <a:gd name="T57" fmla="*/ 1 h 138"/>
                <a:gd name="T58" fmla="*/ 100 w 181"/>
                <a:gd name="T59" fmla="*/ 4 h 138"/>
                <a:gd name="T60" fmla="*/ 76 w 181"/>
                <a:gd name="T61" fmla="*/ 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81" h="138">
                  <a:moveTo>
                    <a:pt x="76" y="8"/>
                  </a:moveTo>
                  <a:lnTo>
                    <a:pt x="57" y="12"/>
                  </a:lnTo>
                  <a:lnTo>
                    <a:pt x="35" y="15"/>
                  </a:lnTo>
                  <a:lnTo>
                    <a:pt x="15" y="20"/>
                  </a:lnTo>
                  <a:lnTo>
                    <a:pt x="7" y="26"/>
                  </a:lnTo>
                  <a:lnTo>
                    <a:pt x="0" y="31"/>
                  </a:lnTo>
                  <a:lnTo>
                    <a:pt x="12" y="78"/>
                  </a:lnTo>
                  <a:lnTo>
                    <a:pt x="16" y="89"/>
                  </a:lnTo>
                  <a:lnTo>
                    <a:pt x="25" y="97"/>
                  </a:lnTo>
                  <a:lnTo>
                    <a:pt x="35" y="103"/>
                  </a:lnTo>
                  <a:lnTo>
                    <a:pt x="48" y="107"/>
                  </a:lnTo>
                  <a:lnTo>
                    <a:pt x="78" y="111"/>
                  </a:lnTo>
                  <a:lnTo>
                    <a:pt x="109" y="115"/>
                  </a:lnTo>
                  <a:lnTo>
                    <a:pt x="110" y="116"/>
                  </a:lnTo>
                  <a:lnTo>
                    <a:pt x="110" y="119"/>
                  </a:lnTo>
                  <a:lnTo>
                    <a:pt x="110" y="128"/>
                  </a:lnTo>
                  <a:lnTo>
                    <a:pt x="111" y="133"/>
                  </a:lnTo>
                  <a:lnTo>
                    <a:pt x="112" y="136"/>
                  </a:lnTo>
                  <a:lnTo>
                    <a:pt x="116" y="138"/>
                  </a:lnTo>
                  <a:lnTo>
                    <a:pt x="122" y="137"/>
                  </a:lnTo>
                  <a:lnTo>
                    <a:pt x="181" y="123"/>
                  </a:lnTo>
                  <a:lnTo>
                    <a:pt x="165" y="111"/>
                  </a:lnTo>
                  <a:lnTo>
                    <a:pt x="146" y="97"/>
                  </a:lnTo>
                  <a:lnTo>
                    <a:pt x="138" y="88"/>
                  </a:lnTo>
                  <a:lnTo>
                    <a:pt x="131" y="79"/>
                  </a:lnTo>
                  <a:lnTo>
                    <a:pt x="127" y="70"/>
                  </a:lnTo>
                  <a:lnTo>
                    <a:pt x="125" y="59"/>
                  </a:lnTo>
                  <a:lnTo>
                    <a:pt x="130" y="0"/>
                  </a:lnTo>
                  <a:lnTo>
                    <a:pt x="115" y="1"/>
                  </a:lnTo>
                  <a:lnTo>
                    <a:pt x="100" y="4"/>
                  </a:lnTo>
                  <a:lnTo>
                    <a:pt x="7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6" name="Freeform 58"/>
            <p:cNvSpPr>
              <a:spLocks/>
            </p:cNvSpPr>
            <p:nvPr userDrawn="1"/>
          </p:nvSpPr>
          <p:spPr bwMode="auto">
            <a:xfrm>
              <a:off x="977901" y="463551"/>
              <a:ext cx="12700" cy="11113"/>
            </a:xfrm>
            <a:custGeom>
              <a:avLst/>
              <a:gdLst>
                <a:gd name="T0" fmla="*/ 41 w 74"/>
                <a:gd name="T1" fmla="*/ 0 h 67"/>
                <a:gd name="T2" fmla="*/ 46 w 74"/>
                <a:gd name="T3" fmla="*/ 9 h 67"/>
                <a:gd name="T4" fmla="*/ 55 w 74"/>
                <a:gd name="T5" fmla="*/ 18 h 67"/>
                <a:gd name="T6" fmla="*/ 74 w 74"/>
                <a:gd name="T7" fmla="*/ 36 h 67"/>
                <a:gd name="T8" fmla="*/ 61 w 74"/>
                <a:gd name="T9" fmla="*/ 67 h 67"/>
                <a:gd name="T10" fmla="*/ 38 w 74"/>
                <a:gd name="T11" fmla="*/ 65 h 67"/>
                <a:gd name="T12" fmla="*/ 27 w 74"/>
                <a:gd name="T13" fmla="*/ 60 h 67"/>
                <a:gd name="T14" fmla="*/ 20 w 74"/>
                <a:gd name="T15" fmla="*/ 51 h 67"/>
                <a:gd name="T16" fmla="*/ 6 w 74"/>
                <a:gd name="T17" fmla="*/ 34 h 67"/>
                <a:gd name="T18" fmla="*/ 1 w 74"/>
                <a:gd name="T19" fmla="*/ 19 h 67"/>
                <a:gd name="T20" fmla="*/ 0 w 74"/>
                <a:gd name="T21" fmla="*/ 11 h 67"/>
                <a:gd name="T22" fmla="*/ 1 w 74"/>
                <a:gd name="T23" fmla="*/ 8 h 67"/>
                <a:gd name="T24" fmla="*/ 3 w 74"/>
                <a:gd name="T25" fmla="*/ 5 h 67"/>
                <a:gd name="T26" fmla="*/ 6 w 74"/>
                <a:gd name="T27" fmla="*/ 3 h 67"/>
                <a:gd name="T28" fmla="*/ 11 w 74"/>
                <a:gd name="T29" fmla="*/ 2 h 67"/>
                <a:gd name="T30" fmla="*/ 21 w 74"/>
                <a:gd name="T31" fmla="*/ 2 h 67"/>
                <a:gd name="T32" fmla="*/ 32 w 74"/>
                <a:gd name="T33" fmla="*/ 2 h 67"/>
                <a:gd name="T34" fmla="*/ 41 w 74"/>
                <a:gd name="T35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4" h="67">
                  <a:moveTo>
                    <a:pt x="41" y="0"/>
                  </a:moveTo>
                  <a:lnTo>
                    <a:pt x="46" y="9"/>
                  </a:lnTo>
                  <a:lnTo>
                    <a:pt x="55" y="18"/>
                  </a:lnTo>
                  <a:lnTo>
                    <a:pt x="74" y="36"/>
                  </a:lnTo>
                  <a:lnTo>
                    <a:pt x="61" y="67"/>
                  </a:lnTo>
                  <a:lnTo>
                    <a:pt x="38" y="65"/>
                  </a:lnTo>
                  <a:lnTo>
                    <a:pt x="27" y="60"/>
                  </a:lnTo>
                  <a:lnTo>
                    <a:pt x="20" y="51"/>
                  </a:lnTo>
                  <a:lnTo>
                    <a:pt x="6" y="34"/>
                  </a:lnTo>
                  <a:lnTo>
                    <a:pt x="1" y="19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5"/>
                  </a:lnTo>
                  <a:lnTo>
                    <a:pt x="6" y="3"/>
                  </a:lnTo>
                  <a:lnTo>
                    <a:pt x="11" y="2"/>
                  </a:lnTo>
                  <a:lnTo>
                    <a:pt x="21" y="2"/>
                  </a:lnTo>
                  <a:lnTo>
                    <a:pt x="32" y="2"/>
                  </a:lnTo>
                  <a:lnTo>
                    <a:pt x="4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7" name="Freeform 59"/>
            <p:cNvSpPr>
              <a:spLocks/>
            </p:cNvSpPr>
            <p:nvPr userDrawn="1"/>
          </p:nvSpPr>
          <p:spPr bwMode="auto">
            <a:xfrm>
              <a:off x="966788" y="476251"/>
              <a:ext cx="7938" cy="11113"/>
            </a:xfrm>
            <a:custGeom>
              <a:avLst/>
              <a:gdLst>
                <a:gd name="T0" fmla="*/ 38 w 49"/>
                <a:gd name="T1" fmla="*/ 0 h 64"/>
                <a:gd name="T2" fmla="*/ 40 w 49"/>
                <a:gd name="T3" fmla="*/ 8 h 64"/>
                <a:gd name="T4" fmla="*/ 41 w 49"/>
                <a:gd name="T5" fmla="*/ 14 h 64"/>
                <a:gd name="T6" fmla="*/ 43 w 49"/>
                <a:gd name="T7" fmla="*/ 22 h 64"/>
                <a:gd name="T8" fmla="*/ 49 w 49"/>
                <a:gd name="T9" fmla="*/ 29 h 64"/>
                <a:gd name="T10" fmla="*/ 47 w 49"/>
                <a:gd name="T11" fmla="*/ 64 h 64"/>
                <a:gd name="T12" fmla="*/ 27 w 49"/>
                <a:gd name="T13" fmla="*/ 64 h 64"/>
                <a:gd name="T14" fmla="*/ 21 w 49"/>
                <a:gd name="T15" fmla="*/ 61 h 64"/>
                <a:gd name="T16" fmla="*/ 17 w 49"/>
                <a:gd name="T17" fmla="*/ 57 h 64"/>
                <a:gd name="T18" fmla="*/ 11 w 49"/>
                <a:gd name="T19" fmla="*/ 43 h 64"/>
                <a:gd name="T20" fmla="*/ 6 w 49"/>
                <a:gd name="T21" fmla="*/ 30 h 64"/>
                <a:gd name="T22" fmla="*/ 3 w 49"/>
                <a:gd name="T23" fmla="*/ 24 h 64"/>
                <a:gd name="T24" fmla="*/ 0 w 49"/>
                <a:gd name="T25" fmla="*/ 18 h 64"/>
                <a:gd name="T26" fmla="*/ 1 w 49"/>
                <a:gd name="T27" fmla="*/ 15 h 64"/>
                <a:gd name="T28" fmla="*/ 4 w 49"/>
                <a:gd name="T29" fmla="*/ 12 h 64"/>
                <a:gd name="T30" fmla="*/ 14 w 49"/>
                <a:gd name="T31" fmla="*/ 9 h 64"/>
                <a:gd name="T32" fmla="*/ 26 w 49"/>
                <a:gd name="T33" fmla="*/ 6 h 64"/>
                <a:gd name="T34" fmla="*/ 33 w 49"/>
                <a:gd name="T35" fmla="*/ 4 h 64"/>
                <a:gd name="T36" fmla="*/ 38 w 49"/>
                <a:gd name="T3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" h="64">
                  <a:moveTo>
                    <a:pt x="38" y="0"/>
                  </a:moveTo>
                  <a:lnTo>
                    <a:pt x="40" y="8"/>
                  </a:lnTo>
                  <a:lnTo>
                    <a:pt x="41" y="14"/>
                  </a:lnTo>
                  <a:lnTo>
                    <a:pt x="43" y="22"/>
                  </a:lnTo>
                  <a:lnTo>
                    <a:pt x="49" y="29"/>
                  </a:lnTo>
                  <a:lnTo>
                    <a:pt x="47" y="64"/>
                  </a:lnTo>
                  <a:lnTo>
                    <a:pt x="27" y="64"/>
                  </a:lnTo>
                  <a:lnTo>
                    <a:pt x="21" y="61"/>
                  </a:lnTo>
                  <a:lnTo>
                    <a:pt x="17" y="57"/>
                  </a:lnTo>
                  <a:lnTo>
                    <a:pt x="11" y="43"/>
                  </a:lnTo>
                  <a:lnTo>
                    <a:pt x="6" y="30"/>
                  </a:lnTo>
                  <a:lnTo>
                    <a:pt x="3" y="24"/>
                  </a:lnTo>
                  <a:lnTo>
                    <a:pt x="0" y="18"/>
                  </a:lnTo>
                  <a:lnTo>
                    <a:pt x="1" y="15"/>
                  </a:lnTo>
                  <a:lnTo>
                    <a:pt x="4" y="12"/>
                  </a:lnTo>
                  <a:lnTo>
                    <a:pt x="14" y="9"/>
                  </a:lnTo>
                  <a:lnTo>
                    <a:pt x="26" y="6"/>
                  </a:lnTo>
                  <a:lnTo>
                    <a:pt x="33" y="4"/>
                  </a:lnTo>
                  <a:lnTo>
                    <a:pt x="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8" name="Freeform 60"/>
            <p:cNvSpPr>
              <a:spLocks/>
            </p:cNvSpPr>
            <p:nvPr userDrawn="1"/>
          </p:nvSpPr>
          <p:spPr bwMode="auto">
            <a:xfrm>
              <a:off x="960438" y="460376"/>
              <a:ext cx="14288" cy="14288"/>
            </a:xfrm>
            <a:custGeom>
              <a:avLst/>
              <a:gdLst>
                <a:gd name="T0" fmla="*/ 46 w 78"/>
                <a:gd name="T1" fmla="*/ 0 h 78"/>
                <a:gd name="T2" fmla="*/ 48 w 78"/>
                <a:gd name="T3" fmla="*/ 3 h 78"/>
                <a:gd name="T4" fmla="*/ 51 w 78"/>
                <a:gd name="T5" fmla="*/ 7 h 78"/>
                <a:gd name="T6" fmla="*/ 59 w 78"/>
                <a:gd name="T7" fmla="*/ 9 h 78"/>
                <a:gd name="T8" fmla="*/ 69 w 78"/>
                <a:gd name="T9" fmla="*/ 11 h 78"/>
                <a:gd name="T10" fmla="*/ 73 w 78"/>
                <a:gd name="T11" fmla="*/ 13 h 78"/>
                <a:gd name="T12" fmla="*/ 78 w 78"/>
                <a:gd name="T13" fmla="*/ 16 h 78"/>
                <a:gd name="T14" fmla="*/ 73 w 78"/>
                <a:gd name="T15" fmla="*/ 45 h 78"/>
                <a:gd name="T16" fmla="*/ 51 w 78"/>
                <a:gd name="T17" fmla="*/ 47 h 78"/>
                <a:gd name="T18" fmla="*/ 48 w 78"/>
                <a:gd name="T19" fmla="*/ 78 h 78"/>
                <a:gd name="T20" fmla="*/ 6 w 78"/>
                <a:gd name="T21" fmla="*/ 78 h 78"/>
                <a:gd name="T22" fmla="*/ 1 w 78"/>
                <a:gd name="T23" fmla="*/ 76 h 78"/>
                <a:gd name="T24" fmla="*/ 0 w 78"/>
                <a:gd name="T25" fmla="*/ 72 h 78"/>
                <a:gd name="T26" fmla="*/ 3 w 78"/>
                <a:gd name="T27" fmla="*/ 65 h 78"/>
                <a:gd name="T28" fmla="*/ 6 w 78"/>
                <a:gd name="T29" fmla="*/ 57 h 78"/>
                <a:gd name="T30" fmla="*/ 6 w 78"/>
                <a:gd name="T31" fmla="*/ 52 h 78"/>
                <a:gd name="T32" fmla="*/ 4 w 78"/>
                <a:gd name="T33" fmla="*/ 48 h 78"/>
                <a:gd name="T34" fmla="*/ 4 w 78"/>
                <a:gd name="T35" fmla="*/ 46 h 78"/>
                <a:gd name="T36" fmla="*/ 6 w 78"/>
                <a:gd name="T37" fmla="*/ 45 h 78"/>
                <a:gd name="T38" fmla="*/ 12 w 78"/>
                <a:gd name="T39" fmla="*/ 43 h 78"/>
                <a:gd name="T40" fmla="*/ 19 w 78"/>
                <a:gd name="T41" fmla="*/ 40 h 78"/>
                <a:gd name="T42" fmla="*/ 22 w 78"/>
                <a:gd name="T43" fmla="*/ 36 h 78"/>
                <a:gd name="T44" fmla="*/ 26 w 78"/>
                <a:gd name="T45" fmla="*/ 32 h 78"/>
                <a:gd name="T46" fmla="*/ 36 w 78"/>
                <a:gd name="T47" fmla="*/ 15 h 78"/>
                <a:gd name="T48" fmla="*/ 46 w 78"/>
                <a:gd name="T4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8" h="78">
                  <a:moveTo>
                    <a:pt x="46" y="0"/>
                  </a:moveTo>
                  <a:lnTo>
                    <a:pt x="48" y="3"/>
                  </a:lnTo>
                  <a:lnTo>
                    <a:pt x="51" y="7"/>
                  </a:lnTo>
                  <a:lnTo>
                    <a:pt x="59" y="9"/>
                  </a:lnTo>
                  <a:lnTo>
                    <a:pt x="69" y="11"/>
                  </a:lnTo>
                  <a:lnTo>
                    <a:pt x="73" y="13"/>
                  </a:lnTo>
                  <a:lnTo>
                    <a:pt x="78" y="16"/>
                  </a:lnTo>
                  <a:lnTo>
                    <a:pt x="73" y="45"/>
                  </a:lnTo>
                  <a:lnTo>
                    <a:pt x="51" y="47"/>
                  </a:lnTo>
                  <a:lnTo>
                    <a:pt x="48" y="78"/>
                  </a:lnTo>
                  <a:lnTo>
                    <a:pt x="6" y="78"/>
                  </a:lnTo>
                  <a:lnTo>
                    <a:pt x="1" y="76"/>
                  </a:lnTo>
                  <a:lnTo>
                    <a:pt x="0" y="72"/>
                  </a:lnTo>
                  <a:lnTo>
                    <a:pt x="3" y="65"/>
                  </a:lnTo>
                  <a:lnTo>
                    <a:pt x="6" y="57"/>
                  </a:lnTo>
                  <a:lnTo>
                    <a:pt x="6" y="52"/>
                  </a:lnTo>
                  <a:lnTo>
                    <a:pt x="4" y="48"/>
                  </a:lnTo>
                  <a:lnTo>
                    <a:pt x="4" y="46"/>
                  </a:lnTo>
                  <a:lnTo>
                    <a:pt x="6" y="45"/>
                  </a:lnTo>
                  <a:lnTo>
                    <a:pt x="12" y="43"/>
                  </a:lnTo>
                  <a:lnTo>
                    <a:pt x="19" y="40"/>
                  </a:lnTo>
                  <a:lnTo>
                    <a:pt x="22" y="36"/>
                  </a:lnTo>
                  <a:lnTo>
                    <a:pt x="26" y="32"/>
                  </a:lnTo>
                  <a:lnTo>
                    <a:pt x="36" y="15"/>
                  </a:lnTo>
                  <a:lnTo>
                    <a:pt x="4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9" name="Freeform 61"/>
            <p:cNvSpPr>
              <a:spLocks/>
            </p:cNvSpPr>
            <p:nvPr userDrawn="1"/>
          </p:nvSpPr>
          <p:spPr bwMode="auto">
            <a:xfrm>
              <a:off x="969963" y="387351"/>
              <a:ext cx="9525" cy="9525"/>
            </a:xfrm>
            <a:custGeom>
              <a:avLst/>
              <a:gdLst>
                <a:gd name="T0" fmla="*/ 28 w 54"/>
                <a:gd name="T1" fmla="*/ 0 h 54"/>
                <a:gd name="T2" fmla="*/ 37 w 54"/>
                <a:gd name="T3" fmla="*/ 10 h 54"/>
                <a:gd name="T4" fmla="*/ 42 w 54"/>
                <a:gd name="T5" fmla="*/ 18 h 54"/>
                <a:gd name="T6" fmla="*/ 45 w 54"/>
                <a:gd name="T7" fmla="*/ 26 h 54"/>
                <a:gd name="T8" fmla="*/ 47 w 54"/>
                <a:gd name="T9" fmla="*/ 32 h 54"/>
                <a:gd name="T10" fmla="*/ 47 w 54"/>
                <a:gd name="T11" fmla="*/ 42 h 54"/>
                <a:gd name="T12" fmla="*/ 49 w 54"/>
                <a:gd name="T13" fmla="*/ 45 h 54"/>
                <a:gd name="T14" fmla="*/ 54 w 54"/>
                <a:gd name="T15" fmla="*/ 46 h 54"/>
                <a:gd name="T16" fmla="*/ 40 w 54"/>
                <a:gd name="T17" fmla="*/ 51 h 54"/>
                <a:gd name="T18" fmla="*/ 27 w 54"/>
                <a:gd name="T19" fmla="*/ 54 h 54"/>
                <a:gd name="T20" fmla="*/ 20 w 54"/>
                <a:gd name="T21" fmla="*/ 54 h 54"/>
                <a:gd name="T22" fmla="*/ 13 w 54"/>
                <a:gd name="T23" fmla="*/ 52 h 54"/>
                <a:gd name="T24" fmla="*/ 6 w 54"/>
                <a:gd name="T25" fmla="*/ 49 h 54"/>
                <a:gd name="T26" fmla="*/ 0 w 54"/>
                <a:gd name="T27" fmla="*/ 43 h 54"/>
                <a:gd name="T28" fmla="*/ 10 w 54"/>
                <a:gd name="T29" fmla="*/ 19 h 54"/>
                <a:gd name="T30" fmla="*/ 20 w 54"/>
                <a:gd name="T31" fmla="*/ 4 h 54"/>
                <a:gd name="T32" fmla="*/ 24 w 54"/>
                <a:gd name="T33" fmla="*/ 0 h 54"/>
                <a:gd name="T34" fmla="*/ 28 w 54"/>
                <a:gd name="T3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" h="54">
                  <a:moveTo>
                    <a:pt x="28" y="0"/>
                  </a:moveTo>
                  <a:lnTo>
                    <a:pt x="37" y="10"/>
                  </a:lnTo>
                  <a:lnTo>
                    <a:pt x="42" y="18"/>
                  </a:lnTo>
                  <a:lnTo>
                    <a:pt x="45" y="26"/>
                  </a:lnTo>
                  <a:lnTo>
                    <a:pt x="47" y="32"/>
                  </a:lnTo>
                  <a:lnTo>
                    <a:pt x="47" y="42"/>
                  </a:lnTo>
                  <a:lnTo>
                    <a:pt x="49" y="45"/>
                  </a:lnTo>
                  <a:lnTo>
                    <a:pt x="54" y="46"/>
                  </a:lnTo>
                  <a:lnTo>
                    <a:pt x="40" y="51"/>
                  </a:lnTo>
                  <a:lnTo>
                    <a:pt x="27" y="54"/>
                  </a:lnTo>
                  <a:lnTo>
                    <a:pt x="20" y="54"/>
                  </a:lnTo>
                  <a:lnTo>
                    <a:pt x="13" y="52"/>
                  </a:lnTo>
                  <a:lnTo>
                    <a:pt x="6" y="49"/>
                  </a:lnTo>
                  <a:lnTo>
                    <a:pt x="0" y="43"/>
                  </a:lnTo>
                  <a:lnTo>
                    <a:pt x="10" y="19"/>
                  </a:lnTo>
                  <a:lnTo>
                    <a:pt x="20" y="4"/>
                  </a:lnTo>
                  <a:lnTo>
                    <a:pt x="24" y="0"/>
                  </a:lnTo>
                  <a:lnTo>
                    <a:pt x="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0" name="Freeform 62"/>
            <p:cNvSpPr>
              <a:spLocks/>
            </p:cNvSpPr>
            <p:nvPr userDrawn="1"/>
          </p:nvSpPr>
          <p:spPr bwMode="auto">
            <a:xfrm>
              <a:off x="984251" y="449263"/>
              <a:ext cx="184150" cy="254000"/>
            </a:xfrm>
            <a:custGeom>
              <a:avLst/>
              <a:gdLst>
                <a:gd name="T0" fmla="*/ 442 w 1051"/>
                <a:gd name="T1" fmla="*/ 680 h 1444"/>
                <a:gd name="T2" fmla="*/ 403 w 1051"/>
                <a:gd name="T3" fmla="*/ 627 h 1444"/>
                <a:gd name="T4" fmla="*/ 346 w 1051"/>
                <a:gd name="T5" fmla="*/ 578 h 1444"/>
                <a:gd name="T6" fmla="*/ 212 w 1051"/>
                <a:gd name="T7" fmla="*/ 506 h 1444"/>
                <a:gd name="T8" fmla="*/ 152 w 1051"/>
                <a:gd name="T9" fmla="*/ 429 h 1444"/>
                <a:gd name="T10" fmla="*/ 5 w 1051"/>
                <a:gd name="T11" fmla="*/ 275 h 1444"/>
                <a:gd name="T12" fmla="*/ 87 w 1051"/>
                <a:gd name="T13" fmla="*/ 311 h 1444"/>
                <a:gd name="T14" fmla="*/ 160 w 1051"/>
                <a:gd name="T15" fmla="*/ 387 h 1444"/>
                <a:gd name="T16" fmla="*/ 183 w 1051"/>
                <a:gd name="T17" fmla="*/ 417 h 1444"/>
                <a:gd name="T18" fmla="*/ 313 w 1051"/>
                <a:gd name="T19" fmla="*/ 459 h 1444"/>
                <a:gd name="T20" fmla="*/ 413 w 1051"/>
                <a:gd name="T21" fmla="*/ 485 h 1444"/>
                <a:gd name="T22" fmla="*/ 388 w 1051"/>
                <a:gd name="T23" fmla="*/ 406 h 1444"/>
                <a:gd name="T24" fmla="*/ 336 w 1051"/>
                <a:gd name="T25" fmla="*/ 259 h 1444"/>
                <a:gd name="T26" fmla="*/ 272 w 1051"/>
                <a:gd name="T27" fmla="*/ 184 h 1444"/>
                <a:gd name="T28" fmla="*/ 290 w 1051"/>
                <a:gd name="T29" fmla="*/ 120 h 1444"/>
                <a:gd name="T30" fmla="*/ 317 w 1051"/>
                <a:gd name="T31" fmla="*/ 81 h 1444"/>
                <a:gd name="T32" fmla="*/ 398 w 1051"/>
                <a:gd name="T33" fmla="*/ 51 h 1444"/>
                <a:gd name="T34" fmla="*/ 495 w 1051"/>
                <a:gd name="T35" fmla="*/ 71 h 1444"/>
                <a:gd name="T36" fmla="*/ 507 w 1051"/>
                <a:gd name="T37" fmla="*/ 45 h 1444"/>
                <a:gd name="T38" fmla="*/ 546 w 1051"/>
                <a:gd name="T39" fmla="*/ 1 h 1444"/>
                <a:gd name="T40" fmla="*/ 581 w 1051"/>
                <a:gd name="T41" fmla="*/ 43 h 1444"/>
                <a:gd name="T42" fmla="*/ 720 w 1051"/>
                <a:gd name="T43" fmla="*/ 306 h 1444"/>
                <a:gd name="T44" fmla="*/ 716 w 1051"/>
                <a:gd name="T45" fmla="*/ 370 h 1444"/>
                <a:gd name="T46" fmla="*/ 840 w 1051"/>
                <a:gd name="T47" fmla="*/ 486 h 1444"/>
                <a:gd name="T48" fmla="*/ 915 w 1051"/>
                <a:gd name="T49" fmla="*/ 574 h 1444"/>
                <a:gd name="T50" fmla="*/ 997 w 1051"/>
                <a:gd name="T51" fmla="*/ 699 h 1444"/>
                <a:gd name="T52" fmla="*/ 1050 w 1051"/>
                <a:gd name="T53" fmla="*/ 812 h 1444"/>
                <a:gd name="T54" fmla="*/ 1027 w 1051"/>
                <a:gd name="T55" fmla="*/ 843 h 1444"/>
                <a:gd name="T56" fmla="*/ 970 w 1051"/>
                <a:gd name="T57" fmla="*/ 890 h 1444"/>
                <a:gd name="T58" fmla="*/ 991 w 1051"/>
                <a:gd name="T59" fmla="*/ 899 h 1444"/>
                <a:gd name="T60" fmla="*/ 916 w 1051"/>
                <a:gd name="T61" fmla="*/ 921 h 1444"/>
                <a:gd name="T62" fmla="*/ 786 w 1051"/>
                <a:gd name="T63" fmla="*/ 780 h 1444"/>
                <a:gd name="T64" fmla="*/ 655 w 1051"/>
                <a:gd name="T65" fmla="*/ 708 h 1444"/>
                <a:gd name="T66" fmla="*/ 600 w 1051"/>
                <a:gd name="T67" fmla="*/ 655 h 1444"/>
                <a:gd name="T68" fmla="*/ 546 w 1051"/>
                <a:gd name="T69" fmla="*/ 585 h 1444"/>
                <a:gd name="T70" fmla="*/ 525 w 1051"/>
                <a:gd name="T71" fmla="*/ 546 h 1444"/>
                <a:gd name="T72" fmla="*/ 514 w 1051"/>
                <a:gd name="T73" fmla="*/ 489 h 1444"/>
                <a:gd name="T74" fmla="*/ 480 w 1051"/>
                <a:gd name="T75" fmla="*/ 446 h 1444"/>
                <a:gd name="T76" fmla="*/ 425 w 1051"/>
                <a:gd name="T77" fmla="*/ 468 h 1444"/>
                <a:gd name="T78" fmla="*/ 451 w 1051"/>
                <a:gd name="T79" fmla="*/ 577 h 1444"/>
                <a:gd name="T80" fmla="*/ 506 w 1051"/>
                <a:gd name="T81" fmla="*/ 673 h 1444"/>
                <a:gd name="T82" fmla="*/ 544 w 1051"/>
                <a:gd name="T83" fmla="*/ 739 h 1444"/>
                <a:gd name="T84" fmla="*/ 573 w 1051"/>
                <a:gd name="T85" fmla="*/ 796 h 1444"/>
                <a:gd name="T86" fmla="*/ 644 w 1051"/>
                <a:gd name="T87" fmla="*/ 853 h 1444"/>
                <a:gd name="T88" fmla="*/ 680 w 1051"/>
                <a:gd name="T89" fmla="*/ 947 h 1444"/>
                <a:gd name="T90" fmla="*/ 757 w 1051"/>
                <a:gd name="T91" fmla="*/ 1019 h 1444"/>
                <a:gd name="T92" fmla="*/ 706 w 1051"/>
                <a:gd name="T93" fmla="*/ 957 h 1444"/>
                <a:gd name="T94" fmla="*/ 732 w 1051"/>
                <a:gd name="T95" fmla="*/ 903 h 1444"/>
                <a:gd name="T96" fmla="*/ 797 w 1051"/>
                <a:gd name="T97" fmla="*/ 992 h 1444"/>
                <a:gd name="T98" fmla="*/ 839 w 1051"/>
                <a:gd name="T99" fmla="*/ 1121 h 1444"/>
                <a:gd name="T100" fmla="*/ 854 w 1051"/>
                <a:gd name="T101" fmla="*/ 1256 h 1444"/>
                <a:gd name="T102" fmla="*/ 768 w 1051"/>
                <a:gd name="T103" fmla="*/ 1382 h 1444"/>
                <a:gd name="T104" fmla="*/ 735 w 1051"/>
                <a:gd name="T105" fmla="*/ 1444 h 1444"/>
                <a:gd name="T106" fmla="*/ 656 w 1051"/>
                <a:gd name="T107" fmla="*/ 1382 h 1444"/>
                <a:gd name="T108" fmla="*/ 628 w 1051"/>
                <a:gd name="T109" fmla="*/ 1358 h 1444"/>
                <a:gd name="T110" fmla="*/ 721 w 1051"/>
                <a:gd name="T111" fmla="*/ 1259 h 1444"/>
                <a:gd name="T112" fmla="*/ 725 w 1051"/>
                <a:gd name="T113" fmla="*/ 1153 h 1444"/>
                <a:gd name="T114" fmla="*/ 589 w 1051"/>
                <a:gd name="T115" fmla="*/ 1063 h 1444"/>
                <a:gd name="T116" fmla="*/ 642 w 1051"/>
                <a:gd name="T117" fmla="*/ 919 h 1444"/>
                <a:gd name="T118" fmla="*/ 578 w 1051"/>
                <a:gd name="T119" fmla="*/ 848 h 1444"/>
                <a:gd name="T120" fmla="*/ 466 w 1051"/>
                <a:gd name="T121" fmla="*/ 715 h 1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51" h="1444">
                  <a:moveTo>
                    <a:pt x="466" y="713"/>
                  </a:moveTo>
                  <a:lnTo>
                    <a:pt x="459" y="712"/>
                  </a:lnTo>
                  <a:lnTo>
                    <a:pt x="454" y="710"/>
                  </a:lnTo>
                  <a:lnTo>
                    <a:pt x="443" y="700"/>
                  </a:lnTo>
                  <a:lnTo>
                    <a:pt x="443" y="684"/>
                  </a:lnTo>
                  <a:lnTo>
                    <a:pt x="442" y="680"/>
                  </a:lnTo>
                  <a:lnTo>
                    <a:pt x="439" y="679"/>
                  </a:lnTo>
                  <a:lnTo>
                    <a:pt x="432" y="675"/>
                  </a:lnTo>
                  <a:lnTo>
                    <a:pt x="415" y="660"/>
                  </a:lnTo>
                  <a:lnTo>
                    <a:pt x="408" y="652"/>
                  </a:lnTo>
                  <a:lnTo>
                    <a:pt x="405" y="645"/>
                  </a:lnTo>
                  <a:lnTo>
                    <a:pt x="403" y="627"/>
                  </a:lnTo>
                  <a:lnTo>
                    <a:pt x="393" y="617"/>
                  </a:lnTo>
                  <a:lnTo>
                    <a:pt x="383" y="606"/>
                  </a:lnTo>
                  <a:lnTo>
                    <a:pt x="374" y="595"/>
                  </a:lnTo>
                  <a:lnTo>
                    <a:pt x="368" y="591"/>
                  </a:lnTo>
                  <a:lnTo>
                    <a:pt x="361" y="587"/>
                  </a:lnTo>
                  <a:lnTo>
                    <a:pt x="346" y="578"/>
                  </a:lnTo>
                  <a:lnTo>
                    <a:pt x="326" y="570"/>
                  </a:lnTo>
                  <a:lnTo>
                    <a:pt x="301" y="560"/>
                  </a:lnTo>
                  <a:lnTo>
                    <a:pt x="273" y="546"/>
                  </a:lnTo>
                  <a:lnTo>
                    <a:pt x="243" y="529"/>
                  </a:lnTo>
                  <a:lnTo>
                    <a:pt x="228" y="518"/>
                  </a:lnTo>
                  <a:lnTo>
                    <a:pt x="212" y="506"/>
                  </a:lnTo>
                  <a:lnTo>
                    <a:pt x="198" y="492"/>
                  </a:lnTo>
                  <a:lnTo>
                    <a:pt x="184" y="475"/>
                  </a:lnTo>
                  <a:lnTo>
                    <a:pt x="169" y="458"/>
                  </a:lnTo>
                  <a:lnTo>
                    <a:pt x="157" y="437"/>
                  </a:lnTo>
                  <a:lnTo>
                    <a:pt x="156" y="434"/>
                  </a:lnTo>
                  <a:lnTo>
                    <a:pt x="152" y="429"/>
                  </a:lnTo>
                  <a:lnTo>
                    <a:pt x="135" y="410"/>
                  </a:lnTo>
                  <a:lnTo>
                    <a:pt x="81" y="360"/>
                  </a:lnTo>
                  <a:lnTo>
                    <a:pt x="26" y="309"/>
                  </a:lnTo>
                  <a:lnTo>
                    <a:pt x="8" y="292"/>
                  </a:lnTo>
                  <a:lnTo>
                    <a:pt x="0" y="284"/>
                  </a:lnTo>
                  <a:lnTo>
                    <a:pt x="5" y="275"/>
                  </a:lnTo>
                  <a:lnTo>
                    <a:pt x="12" y="271"/>
                  </a:lnTo>
                  <a:lnTo>
                    <a:pt x="22" y="271"/>
                  </a:lnTo>
                  <a:lnTo>
                    <a:pt x="32" y="274"/>
                  </a:lnTo>
                  <a:lnTo>
                    <a:pt x="46" y="281"/>
                  </a:lnTo>
                  <a:lnTo>
                    <a:pt x="59" y="290"/>
                  </a:lnTo>
                  <a:lnTo>
                    <a:pt x="87" y="311"/>
                  </a:lnTo>
                  <a:lnTo>
                    <a:pt x="115" y="336"/>
                  </a:lnTo>
                  <a:lnTo>
                    <a:pt x="137" y="360"/>
                  </a:lnTo>
                  <a:lnTo>
                    <a:pt x="153" y="378"/>
                  </a:lnTo>
                  <a:lnTo>
                    <a:pt x="156" y="385"/>
                  </a:lnTo>
                  <a:lnTo>
                    <a:pt x="157" y="388"/>
                  </a:lnTo>
                  <a:lnTo>
                    <a:pt x="160" y="387"/>
                  </a:lnTo>
                  <a:lnTo>
                    <a:pt x="163" y="390"/>
                  </a:lnTo>
                  <a:lnTo>
                    <a:pt x="167" y="403"/>
                  </a:lnTo>
                  <a:lnTo>
                    <a:pt x="172" y="418"/>
                  </a:lnTo>
                  <a:lnTo>
                    <a:pt x="175" y="422"/>
                  </a:lnTo>
                  <a:lnTo>
                    <a:pt x="180" y="422"/>
                  </a:lnTo>
                  <a:lnTo>
                    <a:pt x="183" y="417"/>
                  </a:lnTo>
                  <a:lnTo>
                    <a:pt x="190" y="415"/>
                  </a:lnTo>
                  <a:lnTo>
                    <a:pt x="199" y="416"/>
                  </a:lnTo>
                  <a:lnTo>
                    <a:pt x="211" y="418"/>
                  </a:lnTo>
                  <a:lnTo>
                    <a:pt x="241" y="428"/>
                  </a:lnTo>
                  <a:lnTo>
                    <a:pt x="276" y="442"/>
                  </a:lnTo>
                  <a:lnTo>
                    <a:pt x="313" y="459"/>
                  </a:lnTo>
                  <a:lnTo>
                    <a:pt x="349" y="473"/>
                  </a:lnTo>
                  <a:lnTo>
                    <a:pt x="382" y="485"/>
                  </a:lnTo>
                  <a:lnTo>
                    <a:pt x="397" y="487"/>
                  </a:lnTo>
                  <a:lnTo>
                    <a:pt x="409" y="488"/>
                  </a:lnTo>
                  <a:lnTo>
                    <a:pt x="411" y="487"/>
                  </a:lnTo>
                  <a:lnTo>
                    <a:pt x="413" y="485"/>
                  </a:lnTo>
                  <a:lnTo>
                    <a:pt x="413" y="476"/>
                  </a:lnTo>
                  <a:lnTo>
                    <a:pt x="410" y="465"/>
                  </a:lnTo>
                  <a:lnTo>
                    <a:pt x="405" y="452"/>
                  </a:lnTo>
                  <a:lnTo>
                    <a:pt x="394" y="425"/>
                  </a:lnTo>
                  <a:lnTo>
                    <a:pt x="389" y="413"/>
                  </a:lnTo>
                  <a:lnTo>
                    <a:pt x="388" y="406"/>
                  </a:lnTo>
                  <a:lnTo>
                    <a:pt x="366" y="375"/>
                  </a:lnTo>
                  <a:lnTo>
                    <a:pt x="365" y="344"/>
                  </a:lnTo>
                  <a:lnTo>
                    <a:pt x="367" y="336"/>
                  </a:lnTo>
                  <a:lnTo>
                    <a:pt x="373" y="325"/>
                  </a:lnTo>
                  <a:lnTo>
                    <a:pt x="346" y="278"/>
                  </a:lnTo>
                  <a:lnTo>
                    <a:pt x="336" y="259"/>
                  </a:lnTo>
                  <a:lnTo>
                    <a:pt x="333" y="249"/>
                  </a:lnTo>
                  <a:lnTo>
                    <a:pt x="332" y="239"/>
                  </a:lnTo>
                  <a:lnTo>
                    <a:pt x="328" y="234"/>
                  </a:lnTo>
                  <a:lnTo>
                    <a:pt x="318" y="224"/>
                  </a:lnTo>
                  <a:lnTo>
                    <a:pt x="271" y="179"/>
                  </a:lnTo>
                  <a:lnTo>
                    <a:pt x="272" y="184"/>
                  </a:lnTo>
                  <a:lnTo>
                    <a:pt x="273" y="185"/>
                  </a:lnTo>
                  <a:lnTo>
                    <a:pt x="275" y="184"/>
                  </a:lnTo>
                  <a:lnTo>
                    <a:pt x="277" y="181"/>
                  </a:lnTo>
                  <a:lnTo>
                    <a:pt x="284" y="152"/>
                  </a:lnTo>
                  <a:lnTo>
                    <a:pt x="290" y="124"/>
                  </a:lnTo>
                  <a:lnTo>
                    <a:pt x="290" y="120"/>
                  </a:lnTo>
                  <a:lnTo>
                    <a:pt x="288" y="128"/>
                  </a:lnTo>
                  <a:lnTo>
                    <a:pt x="291" y="119"/>
                  </a:lnTo>
                  <a:lnTo>
                    <a:pt x="296" y="111"/>
                  </a:lnTo>
                  <a:lnTo>
                    <a:pt x="309" y="95"/>
                  </a:lnTo>
                  <a:lnTo>
                    <a:pt x="314" y="88"/>
                  </a:lnTo>
                  <a:lnTo>
                    <a:pt x="317" y="81"/>
                  </a:lnTo>
                  <a:lnTo>
                    <a:pt x="316" y="74"/>
                  </a:lnTo>
                  <a:lnTo>
                    <a:pt x="311" y="66"/>
                  </a:lnTo>
                  <a:lnTo>
                    <a:pt x="334" y="65"/>
                  </a:lnTo>
                  <a:lnTo>
                    <a:pt x="356" y="61"/>
                  </a:lnTo>
                  <a:lnTo>
                    <a:pt x="376" y="55"/>
                  </a:lnTo>
                  <a:lnTo>
                    <a:pt x="398" y="51"/>
                  </a:lnTo>
                  <a:lnTo>
                    <a:pt x="420" y="49"/>
                  </a:lnTo>
                  <a:lnTo>
                    <a:pt x="443" y="50"/>
                  </a:lnTo>
                  <a:lnTo>
                    <a:pt x="455" y="53"/>
                  </a:lnTo>
                  <a:lnTo>
                    <a:pt x="468" y="57"/>
                  </a:lnTo>
                  <a:lnTo>
                    <a:pt x="481" y="63"/>
                  </a:lnTo>
                  <a:lnTo>
                    <a:pt x="495" y="71"/>
                  </a:lnTo>
                  <a:lnTo>
                    <a:pt x="498" y="70"/>
                  </a:lnTo>
                  <a:lnTo>
                    <a:pt x="501" y="68"/>
                  </a:lnTo>
                  <a:lnTo>
                    <a:pt x="506" y="60"/>
                  </a:lnTo>
                  <a:lnTo>
                    <a:pt x="509" y="51"/>
                  </a:lnTo>
                  <a:lnTo>
                    <a:pt x="508" y="48"/>
                  </a:lnTo>
                  <a:lnTo>
                    <a:pt x="507" y="45"/>
                  </a:lnTo>
                  <a:lnTo>
                    <a:pt x="504" y="44"/>
                  </a:lnTo>
                  <a:lnTo>
                    <a:pt x="505" y="41"/>
                  </a:lnTo>
                  <a:lnTo>
                    <a:pt x="515" y="30"/>
                  </a:lnTo>
                  <a:lnTo>
                    <a:pt x="532" y="17"/>
                  </a:lnTo>
                  <a:lnTo>
                    <a:pt x="541" y="5"/>
                  </a:lnTo>
                  <a:lnTo>
                    <a:pt x="546" y="1"/>
                  </a:lnTo>
                  <a:lnTo>
                    <a:pt x="549" y="0"/>
                  </a:lnTo>
                  <a:lnTo>
                    <a:pt x="553" y="0"/>
                  </a:lnTo>
                  <a:lnTo>
                    <a:pt x="556" y="1"/>
                  </a:lnTo>
                  <a:lnTo>
                    <a:pt x="562" y="9"/>
                  </a:lnTo>
                  <a:lnTo>
                    <a:pt x="574" y="30"/>
                  </a:lnTo>
                  <a:lnTo>
                    <a:pt x="581" y="43"/>
                  </a:lnTo>
                  <a:lnTo>
                    <a:pt x="589" y="54"/>
                  </a:lnTo>
                  <a:lnTo>
                    <a:pt x="590" y="122"/>
                  </a:lnTo>
                  <a:lnTo>
                    <a:pt x="649" y="185"/>
                  </a:lnTo>
                  <a:lnTo>
                    <a:pt x="666" y="251"/>
                  </a:lnTo>
                  <a:lnTo>
                    <a:pt x="721" y="295"/>
                  </a:lnTo>
                  <a:lnTo>
                    <a:pt x="720" y="306"/>
                  </a:lnTo>
                  <a:lnTo>
                    <a:pt x="718" y="313"/>
                  </a:lnTo>
                  <a:lnTo>
                    <a:pt x="713" y="316"/>
                  </a:lnTo>
                  <a:lnTo>
                    <a:pt x="704" y="319"/>
                  </a:lnTo>
                  <a:lnTo>
                    <a:pt x="713" y="358"/>
                  </a:lnTo>
                  <a:lnTo>
                    <a:pt x="715" y="369"/>
                  </a:lnTo>
                  <a:lnTo>
                    <a:pt x="716" y="370"/>
                  </a:lnTo>
                  <a:lnTo>
                    <a:pt x="718" y="371"/>
                  </a:lnTo>
                  <a:lnTo>
                    <a:pt x="722" y="373"/>
                  </a:lnTo>
                  <a:lnTo>
                    <a:pt x="730" y="378"/>
                  </a:lnTo>
                  <a:lnTo>
                    <a:pt x="762" y="418"/>
                  </a:lnTo>
                  <a:lnTo>
                    <a:pt x="834" y="466"/>
                  </a:lnTo>
                  <a:lnTo>
                    <a:pt x="840" y="486"/>
                  </a:lnTo>
                  <a:lnTo>
                    <a:pt x="849" y="504"/>
                  </a:lnTo>
                  <a:lnTo>
                    <a:pt x="859" y="522"/>
                  </a:lnTo>
                  <a:lnTo>
                    <a:pt x="870" y="537"/>
                  </a:lnTo>
                  <a:lnTo>
                    <a:pt x="883" y="551"/>
                  </a:lnTo>
                  <a:lnTo>
                    <a:pt x="898" y="564"/>
                  </a:lnTo>
                  <a:lnTo>
                    <a:pt x="915" y="574"/>
                  </a:lnTo>
                  <a:lnTo>
                    <a:pt x="935" y="582"/>
                  </a:lnTo>
                  <a:lnTo>
                    <a:pt x="964" y="627"/>
                  </a:lnTo>
                  <a:lnTo>
                    <a:pt x="967" y="647"/>
                  </a:lnTo>
                  <a:lnTo>
                    <a:pt x="974" y="666"/>
                  </a:lnTo>
                  <a:lnTo>
                    <a:pt x="984" y="682"/>
                  </a:lnTo>
                  <a:lnTo>
                    <a:pt x="997" y="699"/>
                  </a:lnTo>
                  <a:lnTo>
                    <a:pt x="1023" y="730"/>
                  </a:lnTo>
                  <a:lnTo>
                    <a:pt x="1036" y="746"/>
                  </a:lnTo>
                  <a:lnTo>
                    <a:pt x="1048" y="763"/>
                  </a:lnTo>
                  <a:lnTo>
                    <a:pt x="1050" y="779"/>
                  </a:lnTo>
                  <a:lnTo>
                    <a:pt x="1051" y="796"/>
                  </a:lnTo>
                  <a:lnTo>
                    <a:pt x="1050" y="812"/>
                  </a:lnTo>
                  <a:lnTo>
                    <a:pt x="1048" y="829"/>
                  </a:lnTo>
                  <a:lnTo>
                    <a:pt x="1045" y="837"/>
                  </a:lnTo>
                  <a:lnTo>
                    <a:pt x="1041" y="841"/>
                  </a:lnTo>
                  <a:lnTo>
                    <a:pt x="1037" y="842"/>
                  </a:lnTo>
                  <a:lnTo>
                    <a:pt x="1032" y="842"/>
                  </a:lnTo>
                  <a:lnTo>
                    <a:pt x="1027" y="843"/>
                  </a:lnTo>
                  <a:lnTo>
                    <a:pt x="1022" y="845"/>
                  </a:lnTo>
                  <a:lnTo>
                    <a:pt x="1018" y="850"/>
                  </a:lnTo>
                  <a:lnTo>
                    <a:pt x="1015" y="861"/>
                  </a:lnTo>
                  <a:lnTo>
                    <a:pt x="983" y="879"/>
                  </a:lnTo>
                  <a:lnTo>
                    <a:pt x="970" y="888"/>
                  </a:lnTo>
                  <a:lnTo>
                    <a:pt x="970" y="890"/>
                  </a:lnTo>
                  <a:lnTo>
                    <a:pt x="971" y="891"/>
                  </a:lnTo>
                  <a:lnTo>
                    <a:pt x="979" y="890"/>
                  </a:lnTo>
                  <a:lnTo>
                    <a:pt x="988" y="891"/>
                  </a:lnTo>
                  <a:lnTo>
                    <a:pt x="992" y="892"/>
                  </a:lnTo>
                  <a:lnTo>
                    <a:pt x="993" y="895"/>
                  </a:lnTo>
                  <a:lnTo>
                    <a:pt x="991" y="899"/>
                  </a:lnTo>
                  <a:lnTo>
                    <a:pt x="984" y="904"/>
                  </a:lnTo>
                  <a:lnTo>
                    <a:pt x="959" y="923"/>
                  </a:lnTo>
                  <a:lnTo>
                    <a:pt x="937" y="927"/>
                  </a:lnTo>
                  <a:lnTo>
                    <a:pt x="929" y="927"/>
                  </a:lnTo>
                  <a:lnTo>
                    <a:pt x="922" y="925"/>
                  </a:lnTo>
                  <a:lnTo>
                    <a:pt x="916" y="921"/>
                  </a:lnTo>
                  <a:lnTo>
                    <a:pt x="911" y="916"/>
                  </a:lnTo>
                  <a:lnTo>
                    <a:pt x="907" y="907"/>
                  </a:lnTo>
                  <a:lnTo>
                    <a:pt x="904" y="897"/>
                  </a:lnTo>
                  <a:lnTo>
                    <a:pt x="850" y="848"/>
                  </a:lnTo>
                  <a:lnTo>
                    <a:pt x="805" y="787"/>
                  </a:lnTo>
                  <a:lnTo>
                    <a:pt x="786" y="780"/>
                  </a:lnTo>
                  <a:lnTo>
                    <a:pt x="768" y="771"/>
                  </a:lnTo>
                  <a:lnTo>
                    <a:pt x="734" y="749"/>
                  </a:lnTo>
                  <a:lnTo>
                    <a:pt x="699" y="728"/>
                  </a:lnTo>
                  <a:lnTo>
                    <a:pt x="681" y="718"/>
                  </a:lnTo>
                  <a:lnTo>
                    <a:pt x="660" y="711"/>
                  </a:lnTo>
                  <a:lnTo>
                    <a:pt x="655" y="708"/>
                  </a:lnTo>
                  <a:lnTo>
                    <a:pt x="650" y="703"/>
                  </a:lnTo>
                  <a:lnTo>
                    <a:pt x="644" y="693"/>
                  </a:lnTo>
                  <a:lnTo>
                    <a:pt x="635" y="670"/>
                  </a:lnTo>
                  <a:lnTo>
                    <a:pt x="629" y="664"/>
                  </a:lnTo>
                  <a:lnTo>
                    <a:pt x="621" y="661"/>
                  </a:lnTo>
                  <a:lnTo>
                    <a:pt x="600" y="655"/>
                  </a:lnTo>
                  <a:lnTo>
                    <a:pt x="556" y="612"/>
                  </a:lnTo>
                  <a:lnTo>
                    <a:pt x="543" y="590"/>
                  </a:lnTo>
                  <a:lnTo>
                    <a:pt x="542" y="587"/>
                  </a:lnTo>
                  <a:lnTo>
                    <a:pt x="543" y="587"/>
                  </a:lnTo>
                  <a:lnTo>
                    <a:pt x="545" y="587"/>
                  </a:lnTo>
                  <a:lnTo>
                    <a:pt x="546" y="585"/>
                  </a:lnTo>
                  <a:lnTo>
                    <a:pt x="546" y="580"/>
                  </a:lnTo>
                  <a:lnTo>
                    <a:pt x="543" y="569"/>
                  </a:lnTo>
                  <a:lnTo>
                    <a:pt x="538" y="569"/>
                  </a:lnTo>
                  <a:lnTo>
                    <a:pt x="534" y="567"/>
                  </a:lnTo>
                  <a:lnTo>
                    <a:pt x="529" y="561"/>
                  </a:lnTo>
                  <a:lnTo>
                    <a:pt x="525" y="546"/>
                  </a:lnTo>
                  <a:lnTo>
                    <a:pt x="518" y="544"/>
                  </a:lnTo>
                  <a:lnTo>
                    <a:pt x="514" y="540"/>
                  </a:lnTo>
                  <a:lnTo>
                    <a:pt x="511" y="534"/>
                  </a:lnTo>
                  <a:lnTo>
                    <a:pt x="511" y="526"/>
                  </a:lnTo>
                  <a:lnTo>
                    <a:pt x="512" y="508"/>
                  </a:lnTo>
                  <a:lnTo>
                    <a:pt x="514" y="489"/>
                  </a:lnTo>
                  <a:lnTo>
                    <a:pt x="514" y="479"/>
                  </a:lnTo>
                  <a:lnTo>
                    <a:pt x="512" y="470"/>
                  </a:lnTo>
                  <a:lnTo>
                    <a:pt x="508" y="462"/>
                  </a:lnTo>
                  <a:lnTo>
                    <a:pt x="502" y="456"/>
                  </a:lnTo>
                  <a:lnTo>
                    <a:pt x="493" y="451"/>
                  </a:lnTo>
                  <a:lnTo>
                    <a:pt x="480" y="446"/>
                  </a:lnTo>
                  <a:lnTo>
                    <a:pt x="464" y="445"/>
                  </a:lnTo>
                  <a:lnTo>
                    <a:pt x="443" y="447"/>
                  </a:lnTo>
                  <a:lnTo>
                    <a:pt x="436" y="451"/>
                  </a:lnTo>
                  <a:lnTo>
                    <a:pt x="432" y="456"/>
                  </a:lnTo>
                  <a:lnTo>
                    <a:pt x="428" y="461"/>
                  </a:lnTo>
                  <a:lnTo>
                    <a:pt x="425" y="468"/>
                  </a:lnTo>
                  <a:lnTo>
                    <a:pt x="423" y="484"/>
                  </a:lnTo>
                  <a:lnTo>
                    <a:pt x="423" y="499"/>
                  </a:lnTo>
                  <a:lnTo>
                    <a:pt x="435" y="520"/>
                  </a:lnTo>
                  <a:lnTo>
                    <a:pt x="441" y="530"/>
                  </a:lnTo>
                  <a:lnTo>
                    <a:pt x="445" y="544"/>
                  </a:lnTo>
                  <a:lnTo>
                    <a:pt x="451" y="577"/>
                  </a:lnTo>
                  <a:lnTo>
                    <a:pt x="456" y="584"/>
                  </a:lnTo>
                  <a:lnTo>
                    <a:pt x="465" y="597"/>
                  </a:lnTo>
                  <a:lnTo>
                    <a:pt x="480" y="630"/>
                  </a:lnTo>
                  <a:lnTo>
                    <a:pt x="499" y="672"/>
                  </a:lnTo>
                  <a:lnTo>
                    <a:pt x="503" y="671"/>
                  </a:lnTo>
                  <a:lnTo>
                    <a:pt x="506" y="673"/>
                  </a:lnTo>
                  <a:lnTo>
                    <a:pt x="513" y="680"/>
                  </a:lnTo>
                  <a:lnTo>
                    <a:pt x="519" y="691"/>
                  </a:lnTo>
                  <a:lnTo>
                    <a:pt x="527" y="701"/>
                  </a:lnTo>
                  <a:lnTo>
                    <a:pt x="527" y="722"/>
                  </a:lnTo>
                  <a:lnTo>
                    <a:pt x="540" y="734"/>
                  </a:lnTo>
                  <a:lnTo>
                    <a:pt x="544" y="739"/>
                  </a:lnTo>
                  <a:lnTo>
                    <a:pt x="545" y="745"/>
                  </a:lnTo>
                  <a:lnTo>
                    <a:pt x="584" y="745"/>
                  </a:lnTo>
                  <a:lnTo>
                    <a:pt x="582" y="759"/>
                  </a:lnTo>
                  <a:lnTo>
                    <a:pt x="578" y="771"/>
                  </a:lnTo>
                  <a:lnTo>
                    <a:pt x="574" y="783"/>
                  </a:lnTo>
                  <a:lnTo>
                    <a:pt x="573" y="796"/>
                  </a:lnTo>
                  <a:lnTo>
                    <a:pt x="590" y="798"/>
                  </a:lnTo>
                  <a:lnTo>
                    <a:pt x="608" y="804"/>
                  </a:lnTo>
                  <a:lnTo>
                    <a:pt x="625" y="812"/>
                  </a:lnTo>
                  <a:lnTo>
                    <a:pt x="640" y="823"/>
                  </a:lnTo>
                  <a:lnTo>
                    <a:pt x="641" y="840"/>
                  </a:lnTo>
                  <a:lnTo>
                    <a:pt x="644" y="853"/>
                  </a:lnTo>
                  <a:lnTo>
                    <a:pt x="651" y="867"/>
                  </a:lnTo>
                  <a:lnTo>
                    <a:pt x="662" y="879"/>
                  </a:lnTo>
                  <a:lnTo>
                    <a:pt x="663" y="890"/>
                  </a:lnTo>
                  <a:lnTo>
                    <a:pt x="665" y="902"/>
                  </a:lnTo>
                  <a:lnTo>
                    <a:pt x="673" y="924"/>
                  </a:lnTo>
                  <a:lnTo>
                    <a:pt x="680" y="947"/>
                  </a:lnTo>
                  <a:lnTo>
                    <a:pt x="683" y="958"/>
                  </a:lnTo>
                  <a:lnTo>
                    <a:pt x="684" y="969"/>
                  </a:lnTo>
                  <a:lnTo>
                    <a:pt x="702" y="979"/>
                  </a:lnTo>
                  <a:lnTo>
                    <a:pt x="722" y="992"/>
                  </a:lnTo>
                  <a:lnTo>
                    <a:pt x="740" y="1006"/>
                  </a:lnTo>
                  <a:lnTo>
                    <a:pt x="757" y="1019"/>
                  </a:lnTo>
                  <a:lnTo>
                    <a:pt x="755" y="1009"/>
                  </a:lnTo>
                  <a:lnTo>
                    <a:pt x="752" y="1000"/>
                  </a:lnTo>
                  <a:lnTo>
                    <a:pt x="747" y="990"/>
                  </a:lnTo>
                  <a:lnTo>
                    <a:pt x="739" y="982"/>
                  </a:lnTo>
                  <a:lnTo>
                    <a:pt x="724" y="968"/>
                  </a:lnTo>
                  <a:lnTo>
                    <a:pt x="706" y="957"/>
                  </a:lnTo>
                  <a:lnTo>
                    <a:pt x="708" y="944"/>
                  </a:lnTo>
                  <a:lnTo>
                    <a:pt x="710" y="931"/>
                  </a:lnTo>
                  <a:lnTo>
                    <a:pt x="713" y="908"/>
                  </a:lnTo>
                  <a:lnTo>
                    <a:pt x="720" y="907"/>
                  </a:lnTo>
                  <a:lnTo>
                    <a:pt x="726" y="905"/>
                  </a:lnTo>
                  <a:lnTo>
                    <a:pt x="732" y="903"/>
                  </a:lnTo>
                  <a:lnTo>
                    <a:pt x="739" y="902"/>
                  </a:lnTo>
                  <a:lnTo>
                    <a:pt x="754" y="920"/>
                  </a:lnTo>
                  <a:lnTo>
                    <a:pt x="767" y="941"/>
                  </a:lnTo>
                  <a:lnTo>
                    <a:pt x="781" y="961"/>
                  </a:lnTo>
                  <a:lnTo>
                    <a:pt x="796" y="980"/>
                  </a:lnTo>
                  <a:lnTo>
                    <a:pt x="797" y="992"/>
                  </a:lnTo>
                  <a:lnTo>
                    <a:pt x="800" y="1007"/>
                  </a:lnTo>
                  <a:lnTo>
                    <a:pt x="811" y="1040"/>
                  </a:lnTo>
                  <a:lnTo>
                    <a:pt x="827" y="1072"/>
                  </a:lnTo>
                  <a:lnTo>
                    <a:pt x="834" y="1084"/>
                  </a:lnTo>
                  <a:lnTo>
                    <a:pt x="841" y="1092"/>
                  </a:lnTo>
                  <a:lnTo>
                    <a:pt x="839" y="1121"/>
                  </a:lnTo>
                  <a:lnTo>
                    <a:pt x="835" y="1148"/>
                  </a:lnTo>
                  <a:lnTo>
                    <a:pt x="831" y="1176"/>
                  </a:lnTo>
                  <a:lnTo>
                    <a:pt x="830" y="1204"/>
                  </a:lnTo>
                  <a:lnTo>
                    <a:pt x="857" y="1231"/>
                  </a:lnTo>
                  <a:lnTo>
                    <a:pt x="856" y="1244"/>
                  </a:lnTo>
                  <a:lnTo>
                    <a:pt x="854" y="1256"/>
                  </a:lnTo>
                  <a:lnTo>
                    <a:pt x="845" y="1280"/>
                  </a:lnTo>
                  <a:lnTo>
                    <a:pt x="834" y="1302"/>
                  </a:lnTo>
                  <a:lnTo>
                    <a:pt x="819" y="1321"/>
                  </a:lnTo>
                  <a:lnTo>
                    <a:pt x="819" y="1388"/>
                  </a:lnTo>
                  <a:lnTo>
                    <a:pt x="796" y="1411"/>
                  </a:lnTo>
                  <a:lnTo>
                    <a:pt x="768" y="1382"/>
                  </a:lnTo>
                  <a:lnTo>
                    <a:pt x="765" y="1399"/>
                  </a:lnTo>
                  <a:lnTo>
                    <a:pt x="761" y="1419"/>
                  </a:lnTo>
                  <a:lnTo>
                    <a:pt x="758" y="1429"/>
                  </a:lnTo>
                  <a:lnTo>
                    <a:pt x="753" y="1436"/>
                  </a:lnTo>
                  <a:lnTo>
                    <a:pt x="746" y="1441"/>
                  </a:lnTo>
                  <a:lnTo>
                    <a:pt x="735" y="1444"/>
                  </a:lnTo>
                  <a:lnTo>
                    <a:pt x="729" y="1344"/>
                  </a:lnTo>
                  <a:lnTo>
                    <a:pt x="722" y="1345"/>
                  </a:lnTo>
                  <a:lnTo>
                    <a:pt x="716" y="1348"/>
                  </a:lnTo>
                  <a:lnTo>
                    <a:pt x="701" y="1358"/>
                  </a:lnTo>
                  <a:lnTo>
                    <a:pt x="679" y="1382"/>
                  </a:lnTo>
                  <a:lnTo>
                    <a:pt x="656" y="1382"/>
                  </a:lnTo>
                  <a:lnTo>
                    <a:pt x="638" y="1364"/>
                  </a:lnTo>
                  <a:lnTo>
                    <a:pt x="630" y="1355"/>
                  </a:lnTo>
                  <a:lnTo>
                    <a:pt x="628" y="1350"/>
                  </a:lnTo>
                  <a:lnTo>
                    <a:pt x="628" y="1344"/>
                  </a:lnTo>
                  <a:lnTo>
                    <a:pt x="626" y="1354"/>
                  </a:lnTo>
                  <a:lnTo>
                    <a:pt x="628" y="1358"/>
                  </a:lnTo>
                  <a:lnTo>
                    <a:pt x="633" y="1360"/>
                  </a:lnTo>
                  <a:lnTo>
                    <a:pt x="645" y="1360"/>
                  </a:lnTo>
                  <a:lnTo>
                    <a:pt x="674" y="1332"/>
                  </a:lnTo>
                  <a:lnTo>
                    <a:pt x="682" y="1317"/>
                  </a:lnTo>
                  <a:lnTo>
                    <a:pt x="693" y="1298"/>
                  </a:lnTo>
                  <a:lnTo>
                    <a:pt x="721" y="1259"/>
                  </a:lnTo>
                  <a:lnTo>
                    <a:pt x="734" y="1239"/>
                  </a:lnTo>
                  <a:lnTo>
                    <a:pt x="746" y="1218"/>
                  </a:lnTo>
                  <a:lnTo>
                    <a:pt x="754" y="1199"/>
                  </a:lnTo>
                  <a:lnTo>
                    <a:pt x="756" y="1190"/>
                  </a:lnTo>
                  <a:lnTo>
                    <a:pt x="757" y="1181"/>
                  </a:lnTo>
                  <a:lnTo>
                    <a:pt x="725" y="1153"/>
                  </a:lnTo>
                  <a:lnTo>
                    <a:pt x="692" y="1125"/>
                  </a:lnTo>
                  <a:lnTo>
                    <a:pt x="659" y="1098"/>
                  </a:lnTo>
                  <a:lnTo>
                    <a:pt x="628" y="1070"/>
                  </a:lnTo>
                  <a:lnTo>
                    <a:pt x="609" y="1067"/>
                  </a:lnTo>
                  <a:lnTo>
                    <a:pt x="598" y="1064"/>
                  </a:lnTo>
                  <a:lnTo>
                    <a:pt x="589" y="1063"/>
                  </a:lnTo>
                  <a:lnTo>
                    <a:pt x="581" y="1052"/>
                  </a:lnTo>
                  <a:lnTo>
                    <a:pt x="579" y="1045"/>
                  </a:lnTo>
                  <a:lnTo>
                    <a:pt x="578" y="1037"/>
                  </a:lnTo>
                  <a:lnTo>
                    <a:pt x="656" y="957"/>
                  </a:lnTo>
                  <a:lnTo>
                    <a:pt x="656" y="924"/>
                  </a:lnTo>
                  <a:lnTo>
                    <a:pt x="642" y="919"/>
                  </a:lnTo>
                  <a:lnTo>
                    <a:pt x="625" y="912"/>
                  </a:lnTo>
                  <a:lnTo>
                    <a:pt x="609" y="903"/>
                  </a:lnTo>
                  <a:lnTo>
                    <a:pt x="595" y="890"/>
                  </a:lnTo>
                  <a:lnTo>
                    <a:pt x="592" y="877"/>
                  </a:lnTo>
                  <a:lnTo>
                    <a:pt x="586" y="863"/>
                  </a:lnTo>
                  <a:lnTo>
                    <a:pt x="578" y="848"/>
                  </a:lnTo>
                  <a:lnTo>
                    <a:pt x="573" y="835"/>
                  </a:lnTo>
                  <a:lnTo>
                    <a:pt x="545" y="805"/>
                  </a:lnTo>
                  <a:lnTo>
                    <a:pt x="508" y="765"/>
                  </a:lnTo>
                  <a:lnTo>
                    <a:pt x="476" y="730"/>
                  </a:lnTo>
                  <a:lnTo>
                    <a:pt x="468" y="718"/>
                  </a:lnTo>
                  <a:lnTo>
                    <a:pt x="466" y="715"/>
                  </a:lnTo>
                  <a:lnTo>
                    <a:pt x="466" y="7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1" name="Freeform 63"/>
            <p:cNvSpPr>
              <a:spLocks/>
            </p:cNvSpPr>
            <p:nvPr userDrawn="1"/>
          </p:nvSpPr>
          <p:spPr bwMode="auto">
            <a:xfrm>
              <a:off x="720726" y="633413"/>
              <a:ext cx="190500" cy="125413"/>
            </a:xfrm>
            <a:custGeom>
              <a:avLst/>
              <a:gdLst>
                <a:gd name="T0" fmla="*/ 1047 w 1080"/>
                <a:gd name="T1" fmla="*/ 45 h 713"/>
                <a:gd name="T2" fmla="*/ 1051 w 1080"/>
                <a:gd name="T3" fmla="*/ 110 h 713"/>
                <a:gd name="T4" fmla="*/ 1031 w 1080"/>
                <a:gd name="T5" fmla="*/ 191 h 713"/>
                <a:gd name="T6" fmla="*/ 925 w 1080"/>
                <a:gd name="T7" fmla="*/ 267 h 713"/>
                <a:gd name="T8" fmla="*/ 837 w 1080"/>
                <a:gd name="T9" fmla="*/ 360 h 713"/>
                <a:gd name="T10" fmla="*/ 859 w 1080"/>
                <a:gd name="T11" fmla="*/ 431 h 713"/>
                <a:gd name="T12" fmla="*/ 864 w 1080"/>
                <a:gd name="T13" fmla="*/ 459 h 713"/>
                <a:gd name="T14" fmla="*/ 861 w 1080"/>
                <a:gd name="T15" fmla="*/ 521 h 713"/>
                <a:gd name="T16" fmla="*/ 833 w 1080"/>
                <a:gd name="T17" fmla="*/ 541 h 713"/>
                <a:gd name="T18" fmla="*/ 819 w 1080"/>
                <a:gd name="T19" fmla="*/ 484 h 713"/>
                <a:gd name="T20" fmla="*/ 780 w 1080"/>
                <a:gd name="T21" fmla="*/ 422 h 713"/>
                <a:gd name="T22" fmla="*/ 697 w 1080"/>
                <a:gd name="T23" fmla="*/ 406 h 713"/>
                <a:gd name="T24" fmla="*/ 668 w 1080"/>
                <a:gd name="T25" fmla="*/ 470 h 713"/>
                <a:gd name="T26" fmla="*/ 664 w 1080"/>
                <a:gd name="T27" fmla="*/ 515 h 713"/>
                <a:gd name="T28" fmla="*/ 740 w 1080"/>
                <a:gd name="T29" fmla="*/ 518 h 713"/>
                <a:gd name="T30" fmla="*/ 767 w 1080"/>
                <a:gd name="T31" fmla="*/ 559 h 713"/>
                <a:gd name="T32" fmla="*/ 741 w 1080"/>
                <a:gd name="T33" fmla="*/ 612 h 713"/>
                <a:gd name="T34" fmla="*/ 746 w 1080"/>
                <a:gd name="T35" fmla="*/ 627 h 713"/>
                <a:gd name="T36" fmla="*/ 710 w 1080"/>
                <a:gd name="T37" fmla="*/ 687 h 713"/>
                <a:gd name="T38" fmla="*/ 702 w 1080"/>
                <a:gd name="T39" fmla="*/ 675 h 713"/>
                <a:gd name="T40" fmla="*/ 666 w 1080"/>
                <a:gd name="T41" fmla="*/ 695 h 713"/>
                <a:gd name="T42" fmla="*/ 609 w 1080"/>
                <a:gd name="T43" fmla="*/ 700 h 713"/>
                <a:gd name="T44" fmla="*/ 560 w 1080"/>
                <a:gd name="T45" fmla="*/ 704 h 713"/>
                <a:gd name="T46" fmla="*/ 520 w 1080"/>
                <a:gd name="T47" fmla="*/ 660 h 713"/>
                <a:gd name="T48" fmla="*/ 456 w 1080"/>
                <a:gd name="T49" fmla="*/ 622 h 713"/>
                <a:gd name="T50" fmla="*/ 422 w 1080"/>
                <a:gd name="T51" fmla="*/ 600 h 713"/>
                <a:gd name="T52" fmla="*/ 407 w 1080"/>
                <a:gd name="T53" fmla="*/ 616 h 713"/>
                <a:gd name="T54" fmla="*/ 363 w 1080"/>
                <a:gd name="T55" fmla="*/ 589 h 713"/>
                <a:gd name="T56" fmla="*/ 306 w 1080"/>
                <a:gd name="T57" fmla="*/ 572 h 713"/>
                <a:gd name="T58" fmla="*/ 299 w 1080"/>
                <a:gd name="T59" fmla="*/ 463 h 713"/>
                <a:gd name="T60" fmla="*/ 266 w 1080"/>
                <a:gd name="T61" fmla="*/ 390 h 713"/>
                <a:gd name="T62" fmla="*/ 193 w 1080"/>
                <a:gd name="T63" fmla="*/ 402 h 713"/>
                <a:gd name="T64" fmla="*/ 207 w 1080"/>
                <a:gd name="T65" fmla="*/ 428 h 713"/>
                <a:gd name="T66" fmla="*/ 202 w 1080"/>
                <a:gd name="T67" fmla="*/ 461 h 713"/>
                <a:gd name="T68" fmla="*/ 161 w 1080"/>
                <a:gd name="T69" fmla="*/ 521 h 713"/>
                <a:gd name="T70" fmla="*/ 53 w 1080"/>
                <a:gd name="T71" fmla="*/ 582 h 713"/>
                <a:gd name="T72" fmla="*/ 0 w 1080"/>
                <a:gd name="T73" fmla="*/ 643 h 713"/>
                <a:gd name="T74" fmla="*/ 41 w 1080"/>
                <a:gd name="T75" fmla="*/ 521 h 713"/>
                <a:gd name="T76" fmla="*/ 103 w 1080"/>
                <a:gd name="T77" fmla="*/ 403 h 713"/>
                <a:gd name="T78" fmla="*/ 164 w 1080"/>
                <a:gd name="T79" fmla="*/ 272 h 713"/>
                <a:gd name="T80" fmla="*/ 234 w 1080"/>
                <a:gd name="T81" fmla="*/ 176 h 713"/>
                <a:gd name="T82" fmla="*/ 260 w 1080"/>
                <a:gd name="T83" fmla="*/ 189 h 713"/>
                <a:gd name="T84" fmla="*/ 341 w 1080"/>
                <a:gd name="T85" fmla="*/ 158 h 713"/>
                <a:gd name="T86" fmla="*/ 367 w 1080"/>
                <a:gd name="T87" fmla="*/ 71 h 713"/>
                <a:gd name="T88" fmla="*/ 402 w 1080"/>
                <a:gd name="T89" fmla="*/ 74 h 713"/>
                <a:gd name="T90" fmla="*/ 441 w 1080"/>
                <a:gd name="T91" fmla="*/ 70 h 713"/>
                <a:gd name="T92" fmla="*/ 512 w 1080"/>
                <a:gd name="T93" fmla="*/ 49 h 713"/>
                <a:gd name="T94" fmla="*/ 608 w 1080"/>
                <a:gd name="T95" fmla="*/ 69 h 713"/>
                <a:gd name="T96" fmla="*/ 639 w 1080"/>
                <a:gd name="T97" fmla="*/ 112 h 713"/>
                <a:gd name="T98" fmla="*/ 724 w 1080"/>
                <a:gd name="T99" fmla="*/ 148 h 713"/>
                <a:gd name="T100" fmla="*/ 741 w 1080"/>
                <a:gd name="T101" fmla="*/ 132 h 713"/>
                <a:gd name="T102" fmla="*/ 820 w 1080"/>
                <a:gd name="T103" fmla="*/ 124 h 713"/>
                <a:gd name="T104" fmla="*/ 897 w 1080"/>
                <a:gd name="T105" fmla="*/ 73 h 713"/>
                <a:gd name="T106" fmla="*/ 944 w 1080"/>
                <a:gd name="T107" fmla="*/ 37 h 713"/>
                <a:gd name="T108" fmla="*/ 1013 w 1080"/>
                <a:gd name="T109" fmla="*/ 25 h 713"/>
                <a:gd name="T110" fmla="*/ 1080 w 1080"/>
                <a:gd name="T111" fmla="*/ 2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80" h="713">
                  <a:moveTo>
                    <a:pt x="1080" y="2"/>
                  </a:moveTo>
                  <a:lnTo>
                    <a:pt x="1074" y="10"/>
                  </a:lnTo>
                  <a:lnTo>
                    <a:pt x="1066" y="17"/>
                  </a:lnTo>
                  <a:lnTo>
                    <a:pt x="1053" y="30"/>
                  </a:lnTo>
                  <a:lnTo>
                    <a:pt x="1048" y="37"/>
                  </a:lnTo>
                  <a:lnTo>
                    <a:pt x="1047" y="45"/>
                  </a:lnTo>
                  <a:lnTo>
                    <a:pt x="1049" y="54"/>
                  </a:lnTo>
                  <a:lnTo>
                    <a:pt x="1056" y="66"/>
                  </a:lnTo>
                  <a:lnTo>
                    <a:pt x="1053" y="86"/>
                  </a:lnTo>
                  <a:lnTo>
                    <a:pt x="1052" y="99"/>
                  </a:lnTo>
                  <a:lnTo>
                    <a:pt x="1054" y="107"/>
                  </a:lnTo>
                  <a:lnTo>
                    <a:pt x="1051" y="110"/>
                  </a:lnTo>
                  <a:lnTo>
                    <a:pt x="1047" y="110"/>
                  </a:lnTo>
                  <a:lnTo>
                    <a:pt x="1043" y="110"/>
                  </a:lnTo>
                  <a:lnTo>
                    <a:pt x="1039" y="112"/>
                  </a:lnTo>
                  <a:lnTo>
                    <a:pt x="1031" y="170"/>
                  </a:lnTo>
                  <a:lnTo>
                    <a:pt x="1051" y="173"/>
                  </a:lnTo>
                  <a:lnTo>
                    <a:pt x="1031" y="191"/>
                  </a:lnTo>
                  <a:lnTo>
                    <a:pt x="1003" y="206"/>
                  </a:lnTo>
                  <a:lnTo>
                    <a:pt x="974" y="221"/>
                  </a:lnTo>
                  <a:lnTo>
                    <a:pt x="960" y="231"/>
                  </a:lnTo>
                  <a:lnTo>
                    <a:pt x="947" y="241"/>
                  </a:lnTo>
                  <a:lnTo>
                    <a:pt x="936" y="253"/>
                  </a:lnTo>
                  <a:lnTo>
                    <a:pt x="925" y="267"/>
                  </a:lnTo>
                  <a:lnTo>
                    <a:pt x="871" y="283"/>
                  </a:lnTo>
                  <a:lnTo>
                    <a:pt x="856" y="298"/>
                  </a:lnTo>
                  <a:lnTo>
                    <a:pt x="844" y="313"/>
                  </a:lnTo>
                  <a:lnTo>
                    <a:pt x="844" y="327"/>
                  </a:lnTo>
                  <a:lnTo>
                    <a:pt x="842" y="343"/>
                  </a:lnTo>
                  <a:lnTo>
                    <a:pt x="837" y="360"/>
                  </a:lnTo>
                  <a:lnTo>
                    <a:pt x="830" y="376"/>
                  </a:lnTo>
                  <a:lnTo>
                    <a:pt x="831" y="387"/>
                  </a:lnTo>
                  <a:lnTo>
                    <a:pt x="835" y="397"/>
                  </a:lnTo>
                  <a:lnTo>
                    <a:pt x="839" y="407"/>
                  </a:lnTo>
                  <a:lnTo>
                    <a:pt x="845" y="415"/>
                  </a:lnTo>
                  <a:lnTo>
                    <a:pt x="859" y="431"/>
                  </a:lnTo>
                  <a:lnTo>
                    <a:pt x="871" y="448"/>
                  </a:lnTo>
                  <a:lnTo>
                    <a:pt x="872" y="457"/>
                  </a:lnTo>
                  <a:lnTo>
                    <a:pt x="875" y="467"/>
                  </a:lnTo>
                  <a:lnTo>
                    <a:pt x="870" y="461"/>
                  </a:lnTo>
                  <a:lnTo>
                    <a:pt x="867" y="458"/>
                  </a:lnTo>
                  <a:lnTo>
                    <a:pt x="864" y="459"/>
                  </a:lnTo>
                  <a:lnTo>
                    <a:pt x="862" y="463"/>
                  </a:lnTo>
                  <a:lnTo>
                    <a:pt x="860" y="477"/>
                  </a:lnTo>
                  <a:lnTo>
                    <a:pt x="859" y="493"/>
                  </a:lnTo>
                  <a:lnTo>
                    <a:pt x="860" y="522"/>
                  </a:lnTo>
                  <a:lnTo>
                    <a:pt x="860" y="510"/>
                  </a:lnTo>
                  <a:lnTo>
                    <a:pt x="861" y="521"/>
                  </a:lnTo>
                  <a:lnTo>
                    <a:pt x="863" y="527"/>
                  </a:lnTo>
                  <a:lnTo>
                    <a:pt x="866" y="530"/>
                  </a:lnTo>
                  <a:lnTo>
                    <a:pt x="867" y="531"/>
                  </a:lnTo>
                  <a:lnTo>
                    <a:pt x="863" y="532"/>
                  </a:lnTo>
                  <a:lnTo>
                    <a:pt x="841" y="543"/>
                  </a:lnTo>
                  <a:lnTo>
                    <a:pt x="833" y="541"/>
                  </a:lnTo>
                  <a:lnTo>
                    <a:pt x="825" y="534"/>
                  </a:lnTo>
                  <a:lnTo>
                    <a:pt x="817" y="526"/>
                  </a:lnTo>
                  <a:lnTo>
                    <a:pt x="812" y="516"/>
                  </a:lnTo>
                  <a:lnTo>
                    <a:pt x="825" y="491"/>
                  </a:lnTo>
                  <a:lnTo>
                    <a:pt x="823" y="487"/>
                  </a:lnTo>
                  <a:lnTo>
                    <a:pt x="819" y="484"/>
                  </a:lnTo>
                  <a:lnTo>
                    <a:pt x="812" y="479"/>
                  </a:lnTo>
                  <a:lnTo>
                    <a:pt x="803" y="475"/>
                  </a:lnTo>
                  <a:lnTo>
                    <a:pt x="795" y="467"/>
                  </a:lnTo>
                  <a:lnTo>
                    <a:pt x="794" y="435"/>
                  </a:lnTo>
                  <a:lnTo>
                    <a:pt x="788" y="426"/>
                  </a:lnTo>
                  <a:lnTo>
                    <a:pt x="780" y="422"/>
                  </a:lnTo>
                  <a:lnTo>
                    <a:pt x="771" y="419"/>
                  </a:lnTo>
                  <a:lnTo>
                    <a:pt x="762" y="417"/>
                  </a:lnTo>
                  <a:lnTo>
                    <a:pt x="741" y="414"/>
                  </a:lnTo>
                  <a:lnTo>
                    <a:pt x="732" y="411"/>
                  </a:lnTo>
                  <a:lnTo>
                    <a:pt x="724" y="406"/>
                  </a:lnTo>
                  <a:lnTo>
                    <a:pt x="697" y="406"/>
                  </a:lnTo>
                  <a:lnTo>
                    <a:pt x="692" y="408"/>
                  </a:lnTo>
                  <a:lnTo>
                    <a:pt x="688" y="413"/>
                  </a:lnTo>
                  <a:lnTo>
                    <a:pt x="682" y="427"/>
                  </a:lnTo>
                  <a:lnTo>
                    <a:pt x="671" y="455"/>
                  </a:lnTo>
                  <a:lnTo>
                    <a:pt x="668" y="464"/>
                  </a:lnTo>
                  <a:lnTo>
                    <a:pt x="668" y="470"/>
                  </a:lnTo>
                  <a:lnTo>
                    <a:pt x="670" y="473"/>
                  </a:lnTo>
                  <a:lnTo>
                    <a:pt x="666" y="477"/>
                  </a:lnTo>
                  <a:lnTo>
                    <a:pt x="648" y="498"/>
                  </a:lnTo>
                  <a:lnTo>
                    <a:pt x="650" y="507"/>
                  </a:lnTo>
                  <a:lnTo>
                    <a:pt x="656" y="512"/>
                  </a:lnTo>
                  <a:lnTo>
                    <a:pt x="664" y="515"/>
                  </a:lnTo>
                  <a:lnTo>
                    <a:pt x="675" y="516"/>
                  </a:lnTo>
                  <a:lnTo>
                    <a:pt x="696" y="516"/>
                  </a:lnTo>
                  <a:lnTo>
                    <a:pt x="711" y="516"/>
                  </a:lnTo>
                  <a:lnTo>
                    <a:pt x="735" y="507"/>
                  </a:lnTo>
                  <a:lnTo>
                    <a:pt x="736" y="514"/>
                  </a:lnTo>
                  <a:lnTo>
                    <a:pt x="740" y="518"/>
                  </a:lnTo>
                  <a:lnTo>
                    <a:pt x="745" y="522"/>
                  </a:lnTo>
                  <a:lnTo>
                    <a:pt x="751" y="524"/>
                  </a:lnTo>
                  <a:lnTo>
                    <a:pt x="761" y="540"/>
                  </a:lnTo>
                  <a:lnTo>
                    <a:pt x="769" y="551"/>
                  </a:lnTo>
                  <a:lnTo>
                    <a:pt x="774" y="556"/>
                  </a:lnTo>
                  <a:lnTo>
                    <a:pt x="767" y="559"/>
                  </a:lnTo>
                  <a:lnTo>
                    <a:pt x="762" y="564"/>
                  </a:lnTo>
                  <a:lnTo>
                    <a:pt x="755" y="578"/>
                  </a:lnTo>
                  <a:lnTo>
                    <a:pt x="748" y="594"/>
                  </a:lnTo>
                  <a:lnTo>
                    <a:pt x="744" y="601"/>
                  </a:lnTo>
                  <a:lnTo>
                    <a:pt x="739" y="609"/>
                  </a:lnTo>
                  <a:lnTo>
                    <a:pt x="741" y="612"/>
                  </a:lnTo>
                  <a:lnTo>
                    <a:pt x="746" y="612"/>
                  </a:lnTo>
                  <a:lnTo>
                    <a:pt x="753" y="612"/>
                  </a:lnTo>
                  <a:lnTo>
                    <a:pt x="759" y="613"/>
                  </a:lnTo>
                  <a:lnTo>
                    <a:pt x="757" y="618"/>
                  </a:lnTo>
                  <a:lnTo>
                    <a:pt x="754" y="622"/>
                  </a:lnTo>
                  <a:lnTo>
                    <a:pt x="746" y="627"/>
                  </a:lnTo>
                  <a:lnTo>
                    <a:pt x="738" y="632"/>
                  </a:lnTo>
                  <a:lnTo>
                    <a:pt x="731" y="638"/>
                  </a:lnTo>
                  <a:lnTo>
                    <a:pt x="724" y="670"/>
                  </a:lnTo>
                  <a:lnTo>
                    <a:pt x="720" y="676"/>
                  </a:lnTo>
                  <a:lnTo>
                    <a:pt x="714" y="681"/>
                  </a:lnTo>
                  <a:lnTo>
                    <a:pt x="710" y="687"/>
                  </a:lnTo>
                  <a:lnTo>
                    <a:pt x="711" y="695"/>
                  </a:lnTo>
                  <a:lnTo>
                    <a:pt x="707" y="692"/>
                  </a:lnTo>
                  <a:lnTo>
                    <a:pt x="707" y="688"/>
                  </a:lnTo>
                  <a:lnTo>
                    <a:pt x="708" y="682"/>
                  </a:lnTo>
                  <a:lnTo>
                    <a:pt x="707" y="676"/>
                  </a:lnTo>
                  <a:lnTo>
                    <a:pt x="702" y="675"/>
                  </a:lnTo>
                  <a:lnTo>
                    <a:pt x="699" y="677"/>
                  </a:lnTo>
                  <a:lnTo>
                    <a:pt x="692" y="684"/>
                  </a:lnTo>
                  <a:lnTo>
                    <a:pt x="685" y="691"/>
                  </a:lnTo>
                  <a:lnTo>
                    <a:pt x="680" y="694"/>
                  </a:lnTo>
                  <a:lnTo>
                    <a:pt x="675" y="695"/>
                  </a:lnTo>
                  <a:lnTo>
                    <a:pt x="666" y="695"/>
                  </a:lnTo>
                  <a:lnTo>
                    <a:pt x="658" y="694"/>
                  </a:lnTo>
                  <a:lnTo>
                    <a:pt x="642" y="689"/>
                  </a:lnTo>
                  <a:lnTo>
                    <a:pt x="635" y="688"/>
                  </a:lnTo>
                  <a:lnTo>
                    <a:pt x="627" y="689"/>
                  </a:lnTo>
                  <a:lnTo>
                    <a:pt x="619" y="693"/>
                  </a:lnTo>
                  <a:lnTo>
                    <a:pt x="609" y="700"/>
                  </a:lnTo>
                  <a:lnTo>
                    <a:pt x="591" y="703"/>
                  </a:lnTo>
                  <a:lnTo>
                    <a:pt x="580" y="707"/>
                  </a:lnTo>
                  <a:lnTo>
                    <a:pt x="575" y="711"/>
                  </a:lnTo>
                  <a:lnTo>
                    <a:pt x="574" y="713"/>
                  </a:lnTo>
                  <a:lnTo>
                    <a:pt x="566" y="710"/>
                  </a:lnTo>
                  <a:lnTo>
                    <a:pt x="560" y="704"/>
                  </a:lnTo>
                  <a:lnTo>
                    <a:pt x="555" y="697"/>
                  </a:lnTo>
                  <a:lnTo>
                    <a:pt x="551" y="688"/>
                  </a:lnTo>
                  <a:lnTo>
                    <a:pt x="547" y="679"/>
                  </a:lnTo>
                  <a:lnTo>
                    <a:pt x="539" y="671"/>
                  </a:lnTo>
                  <a:lnTo>
                    <a:pt x="530" y="665"/>
                  </a:lnTo>
                  <a:lnTo>
                    <a:pt x="520" y="660"/>
                  </a:lnTo>
                  <a:lnTo>
                    <a:pt x="497" y="653"/>
                  </a:lnTo>
                  <a:lnTo>
                    <a:pt x="476" y="645"/>
                  </a:lnTo>
                  <a:lnTo>
                    <a:pt x="474" y="636"/>
                  </a:lnTo>
                  <a:lnTo>
                    <a:pt x="469" y="630"/>
                  </a:lnTo>
                  <a:lnTo>
                    <a:pt x="463" y="625"/>
                  </a:lnTo>
                  <a:lnTo>
                    <a:pt x="456" y="622"/>
                  </a:lnTo>
                  <a:lnTo>
                    <a:pt x="440" y="619"/>
                  </a:lnTo>
                  <a:lnTo>
                    <a:pt x="426" y="620"/>
                  </a:lnTo>
                  <a:lnTo>
                    <a:pt x="446" y="609"/>
                  </a:lnTo>
                  <a:lnTo>
                    <a:pt x="441" y="606"/>
                  </a:lnTo>
                  <a:lnTo>
                    <a:pt x="436" y="603"/>
                  </a:lnTo>
                  <a:lnTo>
                    <a:pt x="422" y="600"/>
                  </a:lnTo>
                  <a:lnTo>
                    <a:pt x="409" y="601"/>
                  </a:lnTo>
                  <a:lnTo>
                    <a:pt x="395" y="603"/>
                  </a:lnTo>
                  <a:lnTo>
                    <a:pt x="394" y="608"/>
                  </a:lnTo>
                  <a:lnTo>
                    <a:pt x="395" y="611"/>
                  </a:lnTo>
                  <a:lnTo>
                    <a:pt x="401" y="614"/>
                  </a:lnTo>
                  <a:lnTo>
                    <a:pt x="407" y="616"/>
                  </a:lnTo>
                  <a:lnTo>
                    <a:pt x="410" y="618"/>
                  </a:lnTo>
                  <a:lnTo>
                    <a:pt x="411" y="620"/>
                  </a:lnTo>
                  <a:lnTo>
                    <a:pt x="383" y="610"/>
                  </a:lnTo>
                  <a:lnTo>
                    <a:pt x="377" y="603"/>
                  </a:lnTo>
                  <a:lnTo>
                    <a:pt x="370" y="597"/>
                  </a:lnTo>
                  <a:lnTo>
                    <a:pt x="363" y="589"/>
                  </a:lnTo>
                  <a:lnTo>
                    <a:pt x="357" y="578"/>
                  </a:lnTo>
                  <a:lnTo>
                    <a:pt x="352" y="575"/>
                  </a:lnTo>
                  <a:lnTo>
                    <a:pt x="347" y="573"/>
                  </a:lnTo>
                  <a:lnTo>
                    <a:pt x="334" y="572"/>
                  </a:lnTo>
                  <a:lnTo>
                    <a:pt x="319" y="573"/>
                  </a:lnTo>
                  <a:lnTo>
                    <a:pt x="306" y="572"/>
                  </a:lnTo>
                  <a:lnTo>
                    <a:pt x="305" y="570"/>
                  </a:lnTo>
                  <a:lnTo>
                    <a:pt x="304" y="566"/>
                  </a:lnTo>
                  <a:lnTo>
                    <a:pt x="304" y="553"/>
                  </a:lnTo>
                  <a:lnTo>
                    <a:pt x="305" y="534"/>
                  </a:lnTo>
                  <a:lnTo>
                    <a:pt x="295" y="467"/>
                  </a:lnTo>
                  <a:lnTo>
                    <a:pt x="299" y="463"/>
                  </a:lnTo>
                  <a:lnTo>
                    <a:pt x="306" y="459"/>
                  </a:lnTo>
                  <a:lnTo>
                    <a:pt x="286" y="406"/>
                  </a:lnTo>
                  <a:lnTo>
                    <a:pt x="284" y="404"/>
                  </a:lnTo>
                  <a:lnTo>
                    <a:pt x="280" y="402"/>
                  </a:lnTo>
                  <a:lnTo>
                    <a:pt x="271" y="397"/>
                  </a:lnTo>
                  <a:lnTo>
                    <a:pt x="266" y="390"/>
                  </a:lnTo>
                  <a:lnTo>
                    <a:pt x="258" y="384"/>
                  </a:lnTo>
                  <a:lnTo>
                    <a:pt x="240" y="371"/>
                  </a:lnTo>
                  <a:lnTo>
                    <a:pt x="229" y="378"/>
                  </a:lnTo>
                  <a:lnTo>
                    <a:pt x="216" y="387"/>
                  </a:lnTo>
                  <a:lnTo>
                    <a:pt x="203" y="396"/>
                  </a:lnTo>
                  <a:lnTo>
                    <a:pt x="193" y="402"/>
                  </a:lnTo>
                  <a:lnTo>
                    <a:pt x="191" y="406"/>
                  </a:lnTo>
                  <a:lnTo>
                    <a:pt x="192" y="409"/>
                  </a:lnTo>
                  <a:lnTo>
                    <a:pt x="197" y="415"/>
                  </a:lnTo>
                  <a:lnTo>
                    <a:pt x="203" y="421"/>
                  </a:lnTo>
                  <a:lnTo>
                    <a:pt x="206" y="424"/>
                  </a:lnTo>
                  <a:lnTo>
                    <a:pt x="207" y="428"/>
                  </a:lnTo>
                  <a:lnTo>
                    <a:pt x="206" y="435"/>
                  </a:lnTo>
                  <a:lnTo>
                    <a:pt x="203" y="439"/>
                  </a:lnTo>
                  <a:lnTo>
                    <a:pt x="200" y="443"/>
                  </a:lnTo>
                  <a:lnTo>
                    <a:pt x="197" y="448"/>
                  </a:lnTo>
                  <a:lnTo>
                    <a:pt x="198" y="456"/>
                  </a:lnTo>
                  <a:lnTo>
                    <a:pt x="202" y="461"/>
                  </a:lnTo>
                  <a:lnTo>
                    <a:pt x="207" y="463"/>
                  </a:lnTo>
                  <a:lnTo>
                    <a:pt x="215" y="465"/>
                  </a:lnTo>
                  <a:lnTo>
                    <a:pt x="209" y="472"/>
                  </a:lnTo>
                  <a:lnTo>
                    <a:pt x="203" y="480"/>
                  </a:lnTo>
                  <a:lnTo>
                    <a:pt x="177" y="499"/>
                  </a:lnTo>
                  <a:lnTo>
                    <a:pt x="161" y="521"/>
                  </a:lnTo>
                  <a:lnTo>
                    <a:pt x="150" y="528"/>
                  </a:lnTo>
                  <a:lnTo>
                    <a:pt x="134" y="536"/>
                  </a:lnTo>
                  <a:lnTo>
                    <a:pt x="117" y="546"/>
                  </a:lnTo>
                  <a:lnTo>
                    <a:pt x="111" y="551"/>
                  </a:lnTo>
                  <a:lnTo>
                    <a:pt x="109" y="556"/>
                  </a:lnTo>
                  <a:lnTo>
                    <a:pt x="53" y="582"/>
                  </a:lnTo>
                  <a:lnTo>
                    <a:pt x="46" y="592"/>
                  </a:lnTo>
                  <a:lnTo>
                    <a:pt x="36" y="615"/>
                  </a:lnTo>
                  <a:lnTo>
                    <a:pt x="24" y="638"/>
                  </a:lnTo>
                  <a:lnTo>
                    <a:pt x="20" y="647"/>
                  </a:lnTo>
                  <a:lnTo>
                    <a:pt x="17" y="650"/>
                  </a:lnTo>
                  <a:lnTo>
                    <a:pt x="0" y="643"/>
                  </a:lnTo>
                  <a:lnTo>
                    <a:pt x="2" y="626"/>
                  </a:lnTo>
                  <a:lnTo>
                    <a:pt x="8" y="609"/>
                  </a:lnTo>
                  <a:lnTo>
                    <a:pt x="17" y="589"/>
                  </a:lnTo>
                  <a:lnTo>
                    <a:pt x="24" y="566"/>
                  </a:lnTo>
                  <a:lnTo>
                    <a:pt x="30" y="546"/>
                  </a:lnTo>
                  <a:lnTo>
                    <a:pt x="41" y="521"/>
                  </a:lnTo>
                  <a:lnTo>
                    <a:pt x="59" y="494"/>
                  </a:lnTo>
                  <a:lnTo>
                    <a:pt x="81" y="465"/>
                  </a:lnTo>
                  <a:lnTo>
                    <a:pt x="107" y="430"/>
                  </a:lnTo>
                  <a:lnTo>
                    <a:pt x="108" y="422"/>
                  </a:lnTo>
                  <a:lnTo>
                    <a:pt x="106" y="413"/>
                  </a:lnTo>
                  <a:lnTo>
                    <a:pt x="103" y="403"/>
                  </a:lnTo>
                  <a:lnTo>
                    <a:pt x="102" y="392"/>
                  </a:lnTo>
                  <a:lnTo>
                    <a:pt x="137" y="349"/>
                  </a:lnTo>
                  <a:lnTo>
                    <a:pt x="138" y="301"/>
                  </a:lnTo>
                  <a:lnTo>
                    <a:pt x="149" y="290"/>
                  </a:lnTo>
                  <a:lnTo>
                    <a:pt x="160" y="278"/>
                  </a:lnTo>
                  <a:lnTo>
                    <a:pt x="164" y="272"/>
                  </a:lnTo>
                  <a:lnTo>
                    <a:pt x="168" y="264"/>
                  </a:lnTo>
                  <a:lnTo>
                    <a:pt x="170" y="255"/>
                  </a:lnTo>
                  <a:lnTo>
                    <a:pt x="171" y="245"/>
                  </a:lnTo>
                  <a:lnTo>
                    <a:pt x="212" y="186"/>
                  </a:lnTo>
                  <a:lnTo>
                    <a:pt x="221" y="182"/>
                  </a:lnTo>
                  <a:lnTo>
                    <a:pt x="234" y="176"/>
                  </a:lnTo>
                  <a:lnTo>
                    <a:pt x="247" y="172"/>
                  </a:lnTo>
                  <a:lnTo>
                    <a:pt x="252" y="172"/>
                  </a:lnTo>
                  <a:lnTo>
                    <a:pt x="257" y="173"/>
                  </a:lnTo>
                  <a:lnTo>
                    <a:pt x="256" y="180"/>
                  </a:lnTo>
                  <a:lnTo>
                    <a:pt x="257" y="184"/>
                  </a:lnTo>
                  <a:lnTo>
                    <a:pt x="260" y="189"/>
                  </a:lnTo>
                  <a:lnTo>
                    <a:pt x="288" y="173"/>
                  </a:lnTo>
                  <a:lnTo>
                    <a:pt x="302" y="173"/>
                  </a:lnTo>
                  <a:lnTo>
                    <a:pt x="315" y="172"/>
                  </a:lnTo>
                  <a:lnTo>
                    <a:pt x="328" y="168"/>
                  </a:lnTo>
                  <a:lnTo>
                    <a:pt x="335" y="164"/>
                  </a:lnTo>
                  <a:lnTo>
                    <a:pt x="341" y="158"/>
                  </a:lnTo>
                  <a:lnTo>
                    <a:pt x="343" y="129"/>
                  </a:lnTo>
                  <a:lnTo>
                    <a:pt x="340" y="121"/>
                  </a:lnTo>
                  <a:lnTo>
                    <a:pt x="333" y="114"/>
                  </a:lnTo>
                  <a:lnTo>
                    <a:pt x="344" y="100"/>
                  </a:lnTo>
                  <a:lnTo>
                    <a:pt x="356" y="85"/>
                  </a:lnTo>
                  <a:lnTo>
                    <a:pt x="367" y="71"/>
                  </a:lnTo>
                  <a:lnTo>
                    <a:pt x="371" y="64"/>
                  </a:lnTo>
                  <a:lnTo>
                    <a:pt x="375" y="54"/>
                  </a:lnTo>
                  <a:lnTo>
                    <a:pt x="377" y="60"/>
                  </a:lnTo>
                  <a:lnTo>
                    <a:pt x="382" y="65"/>
                  </a:lnTo>
                  <a:lnTo>
                    <a:pt x="391" y="72"/>
                  </a:lnTo>
                  <a:lnTo>
                    <a:pt x="402" y="74"/>
                  </a:lnTo>
                  <a:lnTo>
                    <a:pt x="408" y="77"/>
                  </a:lnTo>
                  <a:lnTo>
                    <a:pt x="414" y="80"/>
                  </a:lnTo>
                  <a:lnTo>
                    <a:pt x="426" y="79"/>
                  </a:lnTo>
                  <a:lnTo>
                    <a:pt x="430" y="76"/>
                  </a:lnTo>
                  <a:lnTo>
                    <a:pt x="436" y="73"/>
                  </a:lnTo>
                  <a:lnTo>
                    <a:pt x="441" y="70"/>
                  </a:lnTo>
                  <a:lnTo>
                    <a:pt x="442" y="68"/>
                  </a:lnTo>
                  <a:lnTo>
                    <a:pt x="442" y="66"/>
                  </a:lnTo>
                  <a:lnTo>
                    <a:pt x="450" y="68"/>
                  </a:lnTo>
                  <a:lnTo>
                    <a:pt x="461" y="73"/>
                  </a:lnTo>
                  <a:lnTo>
                    <a:pt x="496" y="51"/>
                  </a:lnTo>
                  <a:lnTo>
                    <a:pt x="512" y="49"/>
                  </a:lnTo>
                  <a:lnTo>
                    <a:pt x="528" y="48"/>
                  </a:lnTo>
                  <a:lnTo>
                    <a:pt x="545" y="48"/>
                  </a:lnTo>
                  <a:lnTo>
                    <a:pt x="562" y="50"/>
                  </a:lnTo>
                  <a:lnTo>
                    <a:pt x="579" y="54"/>
                  </a:lnTo>
                  <a:lnTo>
                    <a:pt x="594" y="61"/>
                  </a:lnTo>
                  <a:lnTo>
                    <a:pt x="608" y="69"/>
                  </a:lnTo>
                  <a:lnTo>
                    <a:pt x="621" y="80"/>
                  </a:lnTo>
                  <a:lnTo>
                    <a:pt x="628" y="87"/>
                  </a:lnTo>
                  <a:lnTo>
                    <a:pt x="631" y="92"/>
                  </a:lnTo>
                  <a:lnTo>
                    <a:pt x="634" y="98"/>
                  </a:lnTo>
                  <a:lnTo>
                    <a:pt x="634" y="106"/>
                  </a:lnTo>
                  <a:lnTo>
                    <a:pt x="639" y="112"/>
                  </a:lnTo>
                  <a:lnTo>
                    <a:pt x="652" y="127"/>
                  </a:lnTo>
                  <a:lnTo>
                    <a:pt x="658" y="125"/>
                  </a:lnTo>
                  <a:lnTo>
                    <a:pt x="662" y="124"/>
                  </a:lnTo>
                  <a:lnTo>
                    <a:pt x="664" y="127"/>
                  </a:lnTo>
                  <a:lnTo>
                    <a:pt x="669" y="133"/>
                  </a:lnTo>
                  <a:lnTo>
                    <a:pt x="724" y="148"/>
                  </a:lnTo>
                  <a:lnTo>
                    <a:pt x="727" y="145"/>
                  </a:lnTo>
                  <a:lnTo>
                    <a:pt x="727" y="140"/>
                  </a:lnTo>
                  <a:lnTo>
                    <a:pt x="726" y="135"/>
                  </a:lnTo>
                  <a:lnTo>
                    <a:pt x="726" y="129"/>
                  </a:lnTo>
                  <a:lnTo>
                    <a:pt x="734" y="130"/>
                  </a:lnTo>
                  <a:lnTo>
                    <a:pt x="741" y="132"/>
                  </a:lnTo>
                  <a:lnTo>
                    <a:pt x="749" y="133"/>
                  </a:lnTo>
                  <a:lnTo>
                    <a:pt x="765" y="134"/>
                  </a:lnTo>
                  <a:lnTo>
                    <a:pt x="766" y="145"/>
                  </a:lnTo>
                  <a:lnTo>
                    <a:pt x="797" y="145"/>
                  </a:lnTo>
                  <a:lnTo>
                    <a:pt x="811" y="133"/>
                  </a:lnTo>
                  <a:lnTo>
                    <a:pt x="820" y="124"/>
                  </a:lnTo>
                  <a:lnTo>
                    <a:pt x="828" y="115"/>
                  </a:lnTo>
                  <a:lnTo>
                    <a:pt x="833" y="111"/>
                  </a:lnTo>
                  <a:lnTo>
                    <a:pt x="842" y="105"/>
                  </a:lnTo>
                  <a:lnTo>
                    <a:pt x="888" y="83"/>
                  </a:lnTo>
                  <a:lnTo>
                    <a:pt x="892" y="80"/>
                  </a:lnTo>
                  <a:lnTo>
                    <a:pt x="897" y="73"/>
                  </a:lnTo>
                  <a:lnTo>
                    <a:pt x="900" y="64"/>
                  </a:lnTo>
                  <a:lnTo>
                    <a:pt x="902" y="54"/>
                  </a:lnTo>
                  <a:lnTo>
                    <a:pt x="919" y="29"/>
                  </a:lnTo>
                  <a:lnTo>
                    <a:pt x="927" y="30"/>
                  </a:lnTo>
                  <a:lnTo>
                    <a:pt x="934" y="33"/>
                  </a:lnTo>
                  <a:lnTo>
                    <a:pt x="944" y="37"/>
                  </a:lnTo>
                  <a:lnTo>
                    <a:pt x="960" y="40"/>
                  </a:lnTo>
                  <a:lnTo>
                    <a:pt x="969" y="39"/>
                  </a:lnTo>
                  <a:lnTo>
                    <a:pt x="975" y="36"/>
                  </a:lnTo>
                  <a:lnTo>
                    <a:pt x="982" y="31"/>
                  </a:lnTo>
                  <a:lnTo>
                    <a:pt x="991" y="25"/>
                  </a:lnTo>
                  <a:lnTo>
                    <a:pt x="1013" y="25"/>
                  </a:lnTo>
                  <a:lnTo>
                    <a:pt x="1031" y="21"/>
                  </a:lnTo>
                  <a:lnTo>
                    <a:pt x="1047" y="16"/>
                  </a:lnTo>
                  <a:lnTo>
                    <a:pt x="1059" y="10"/>
                  </a:lnTo>
                  <a:lnTo>
                    <a:pt x="1075" y="1"/>
                  </a:lnTo>
                  <a:lnTo>
                    <a:pt x="1079" y="0"/>
                  </a:lnTo>
                  <a:lnTo>
                    <a:pt x="108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2" name="Freeform 64"/>
            <p:cNvSpPr>
              <a:spLocks/>
            </p:cNvSpPr>
            <p:nvPr userDrawn="1"/>
          </p:nvSpPr>
          <p:spPr bwMode="auto">
            <a:xfrm>
              <a:off x="912813" y="635001"/>
              <a:ext cx="0" cy="0"/>
            </a:xfrm>
            <a:custGeom>
              <a:avLst/>
              <a:gdLst>
                <a:gd name="T0" fmla="*/ 4 w 4"/>
                <a:gd name="T1" fmla="*/ 4 h 4"/>
                <a:gd name="T2" fmla="*/ 4 w 4"/>
                <a:gd name="T3" fmla="*/ 0 h 4"/>
                <a:gd name="T4" fmla="*/ 0 w 4"/>
                <a:gd name="T5" fmla="*/ 0 h 4"/>
                <a:gd name="T6" fmla="*/ 4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4" y="4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4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3" name="Freeform 65"/>
            <p:cNvSpPr>
              <a:spLocks/>
            </p:cNvSpPr>
            <p:nvPr userDrawn="1"/>
          </p:nvSpPr>
          <p:spPr bwMode="auto">
            <a:xfrm>
              <a:off x="912813" y="660401"/>
              <a:ext cx="0" cy="0"/>
            </a:xfrm>
            <a:custGeom>
              <a:avLst/>
              <a:gdLst>
                <a:gd name="T0" fmla="*/ 2 w 2"/>
                <a:gd name="T1" fmla="*/ 2 h 2"/>
                <a:gd name="T2" fmla="*/ 2 w 2"/>
                <a:gd name="T3" fmla="*/ 1 h 2"/>
                <a:gd name="T4" fmla="*/ 0 w 2"/>
                <a:gd name="T5" fmla="*/ 0 h 2"/>
                <a:gd name="T6" fmla="*/ 2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1"/>
                  </a:lnTo>
                  <a:lnTo>
                    <a:pt x="0" y="0"/>
                  </a:lnTo>
                  <a:lnTo>
                    <a:pt x="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4" name="Freeform 66"/>
            <p:cNvSpPr>
              <a:spLocks/>
            </p:cNvSpPr>
            <p:nvPr userDrawn="1"/>
          </p:nvSpPr>
          <p:spPr bwMode="auto">
            <a:xfrm>
              <a:off x="865188" y="831851"/>
              <a:ext cx="204788" cy="166688"/>
            </a:xfrm>
            <a:custGeom>
              <a:avLst/>
              <a:gdLst>
                <a:gd name="T0" fmla="*/ 1024 w 1163"/>
                <a:gd name="T1" fmla="*/ 81 h 944"/>
                <a:gd name="T2" fmla="*/ 1049 w 1163"/>
                <a:gd name="T3" fmla="*/ 30 h 944"/>
                <a:gd name="T4" fmla="*/ 1061 w 1163"/>
                <a:gd name="T5" fmla="*/ 34 h 944"/>
                <a:gd name="T6" fmla="*/ 1104 w 1163"/>
                <a:gd name="T7" fmla="*/ 35 h 944"/>
                <a:gd name="T8" fmla="*/ 1120 w 1163"/>
                <a:gd name="T9" fmla="*/ 135 h 944"/>
                <a:gd name="T10" fmla="*/ 1107 w 1163"/>
                <a:gd name="T11" fmla="*/ 144 h 944"/>
                <a:gd name="T12" fmla="*/ 1119 w 1163"/>
                <a:gd name="T13" fmla="*/ 183 h 944"/>
                <a:gd name="T14" fmla="*/ 1125 w 1163"/>
                <a:gd name="T15" fmla="*/ 350 h 944"/>
                <a:gd name="T16" fmla="*/ 1163 w 1163"/>
                <a:gd name="T17" fmla="*/ 393 h 944"/>
                <a:gd name="T18" fmla="*/ 1129 w 1163"/>
                <a:gd name="T19" fmla="*/ 485 h 944"/>
                <a:gd name="T20" fmla="*/ 1110 w 1163"/>
                <a:gd name="T21" fmla="*/ 615 h 944"/>
                <a:gd name="T22" fmla="*/ 1101 w 1163"/>
                <a:gd name="T23" fmla="*/ 667 h 944"/>
                <a:gd name="T24" fmla="*/ 1112 w 1163"/>
                <a:gd name="T25" fmla="*/ 687 h 944"/>
                <a:gd name="T26" fmla="*/ 1079 w 1163"/>
                <a:gd name="T27" fmla="*/ 723 h 944"/>
                <a:gd name="T28" fmla="*/ 1034 w 1163"/>
                <a:gd name="T29" fmla="*/ 777 h 944"/>
                <a:gd name="T30" fmla="*/ 976 w 1163"/>
                <a:gd name="T31" fmla="*/ 829 h 944"/>
                <a:gd name="T32" fmla="*/ 888 w 1163"/>
                <a:gd name="T33" fmla="*/ 870 h 944"/>
                <a:gd name="T34" fmla="*/ 827 w 1163"/>
                <a:gd name="T35" fmla="*/ 890 h 944"/>
                <a:gd name="T36" fmla="*/ 776 w 1163"/>
                <a:gd name="T37" fmla="*/ 938 h 944"/>
                <a:gd name="T38" fmla="*/ 748 w 1163"/>
                <a:gd name="T39" fmla="*/ 936 h 944"/>
                <a:gd name="T40" fmla="*/ 713 w 1163"/>
                <a:gd name="T41" fmla="*/ 875 h 944"/>
                <a:gd name="T42" fmla="*/ 688 w 1163"/>
                <a:gd name="T43" fmla="*/ 855 h 944"/>
                <a:gd name="T44" fmla="*/ 630 w 1163"/>
                <a:gd name="T45" fmla="*/ 814 h 944"/>
                <a:gd name="T46" fmla="*/ 543 w 1163"/>
                <a:gd name="T47" fmla="*/ 690 h 944"/>
                <a:gd name="T48" fmla="*/ 511 w 1163"/>
                <a:gd name="T49" fmla="*/ 578 h 944"/>
                <a:gd name="T50" fmla="*/ 475 w 1163"/>
                <a:gd name="T51" fmla="*/ 511 h 944"/>
                <a:gd name="T52" fmla="*/ 440 w 1163"/>
                <a:gd name="T53" fmla="*/ 477 h 944"/>
                <a:gd name="T54" fmla="*/ 363 w 1163"/>
                <a:gd name="T55" fmla="*/ 456 h 944"/>
                <a:gd name="T56" fmla="*/ 290 w 1163"/>
                <a:gd name="T57" fmla="*/ 445 h 944"/>
                <a:gd name="T58" fmla="*/ 250 w 1163"/>
                <a:gd name="T59" fmla="*/ 453 h 944"/>
                <a:gd name="T60" fmla="*/ 189 w 1163"/>
                <a:gd name="T61" fmla="*/ 479 h 944"/>
                <a:gd name="T62" fmla="*/ 117 w 1163"/>
                <a:gd name="T63" fmla="*/ 462 h 944"/>
                <a:gd name="T64" fmla="*/ 28 w 1163"/>
                <a:gd name="T65" fmla="*/ 387 h 944"/>
                <a:gd name="T66" fmla="*/ 0 w 1163"/>
                <a:gd name="T67" fmla="*/ 326 h 944"/>
                <a:gd name="T68" fmla="*/ 2 w 1163"/>
                <a:gd name="T69" fmla="*/ 222 h 944"/>
                <a:gd name="T70" fmla="*/ 28 w 1163"/>
                <a:gd name="T71" fmla="*/ 177 h 944"/>
                <a:gd name="T72" fmla="*/ 120 w 1163"/>
                <a:gd name="T73" fmla="*/ 96 h 944"/>
                <a:gd name="T74" fmla="*/ 126 w 1163"/>
                <a:gd name="T75" fmla="*/ 67 h 944"/>
                <a:gd name="T76" fmla="*/ 179 w 1163"/>
                <a:gd name="T77" fmla="*/ 82 h 944"/>
                <a:gd name="T78" fmla="*/ 215 w 1163"/>
                <a:gd name="T79" fmla="*/ 71 h 944"/>
                <a:gd name="T80" fmla="*/ 253 w 1163"/>
                <a:gd name="T81" fmla="*/ 65 h 944"/>
                <a:gd name="T82" fmla="*/ 287 w 1163"/>
                <a:gd name="T83" fmla="*/ 48 h 944"/>
                <a:gd name="T84" fmla="*/ 320 w 1163"/>
                <a:gd name="T85" fmla="*/ 21 h 944"/>
                <a:gd name="T86" fmla="*/ 369 w 1163"/>
                <a:gd name="T87" fmla="*/ 4 h 944"/>
                <a:gd name="T88" fmla="*/ 412 w 1163"/>
                <a:gd name="T89" fmla="*/ 10 h 944"/>
                <a:gd name="T90" fmla="*/ 445 w 1163"/>
                <a:gd name="T91" fmla="*/ 54 h 944"/>
                <a:gd name="T92" fmla="*/ 552 w 1163"/>
                <a:gd name="T93" fmla="*/ 24 h 944"/>
                <a:gd name="T94" fmla="*/ 626 w 1163"/>
                <a:gd name="T95" fmla="*/ 3 h 944"/>
                <a:gd name="T96" fmla="*/ 675 w 1163"/>
                <a:gd name="T97" fmla="*/ 14 h 944"/>
                <a:gd name="T98" fmla="*/ 700 w 1163"/>
                <a:gd name="T99" fmla="*/ 37 h 944"/>
                <a:gd name="T100" fmla="*/ 762 w 1163"/>
                <a:gd name="T101" fmla="*/ 39 h 944"/>
                <a:gd name="T102" fmla="*/ 836 w 1163"/>
                <a:gd name="T103" fmla="*/ 56 h 944"/>
                <a:gd name="T104" fmla="*/ 914 w 1163"/>
                <a:gd name="T105" fmla="*/ 80 h 944"/>
                <a:gd name="T106" fmla="*/ 956 w 1163"/>
                <a:gd name="T107" fmla="*/ 82 h 944"/>
                <a:gd name="T108" fmla="*/ 975 w 1163"/>
                <a:gd name="T109" fmla="*/ 86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63" h="944">
                  <a:moveTo>
                    <a:pt x="997" y="79"/>
                  </a:moveTo>
                  <a:lnTo>
                    <a:pt x="1004" y="82"/>
                  </a:lnTo>
                  <a:lnTo>
                    <a:pt x="1018" y="83"/>
                  </a:lnTo>
                  <a:lnTo>
                    <a:pt x="1024" y="81"/>
                  </a:lnTo>
                  <a:lnTo>
                    <a:pt x="1030" y="77"/>
                  </a:lnTo>
                  <a:lnTo>
                    <a:pt x="1034" y="71"/>
                  </a:lnTo>
                  <a:lnTo>
                    <a:pt x="1034" y="61"/>
                  </a:lnTo>
                  <a:lnTo>
                    <a:pt x="1049" y="30"/>
                  </a:lnTo>
                  <a:lnTo>
                    <a:pt x="1050" y="32"/>
                  </a:lnTo>
                  <a:lnTo>
                    <a:pt x="1053" y="35"/>
                  </a:lnTo>
                  <a:lnTo>
                    <a:pt x="1056" y="35"/>
                  </a:lnTo>
                  <a:lnTo>
                    <a:pt x="1061" y="34"/>
                  </a:lnTo>
                  <a:lnTo>
                    <a:pt x="1079" y="25"/>
                  </a:lnTo>
                  <a:lnTo>
                    <a:pt x="1095" y="34"/>
                  </a:lnTo>
                  <a:lnTo>
                    <a:pt x="1100" y="35"/>
                  </a:lnTo>
                  <a:lnTo>
                    <a:pt x="1104" y="35"/>
                  </a:lnTo>
                  <a:lnTo>
                    <a:pt x="1107" y="32"/>
                  </a:lnTo>
                  <a:lnTo>
                    <a:pt x="1108" y="30"/>
                  </a:lnTo>
                  <a:lnTo>
                    <a:pt x="1123" y="61"/>
                  </a:lnTo>
                  <a:lnTo>
                    <a:pt x="1120" y="135"/>
                  </a:lnTo>
                  <a:lnTo>
                    <a:pt x="1110" y="133"/>
                  </a:lnTo>
                  <a:lnTo>
                    <a:pt x="1105" y="135"/>
                  </a:lnTo>
                  <a:lnTo>
                    <a:pt x="1105" y="139"/>
                  </a:lnTo>
                  <a:lnTo>
                    <a:pt x="1107" y="144"/>
                  </a:lnTo>
                  <a:lnTo>
                    <a:pt x="1116" y="157"/>
                  </a:lnTo>
                  <a:lnTo>
                    <a:pt x="1123" y="165"/>
                  </a:lnTo>
                  <a:lnTo>
                    <a:pt x="1122" y="178"/>
                  </a:lnTo>
                  <a:lnTo>
                    <a:pt x="1119" y="183"/>
                  </a:lnTo>
                  <a:lnTo>
                    <a:pt x="1104" y="191"/>
                  </a:lnTo>
                  <a:lnTo>
                    <a:pt x="1081" y="233"/>
                  </a:lnTo>
                  <a:lnTo>
                    <a:pt x="1079" y="262"/>
                  </a:lnTo>
                  <a:lnTo>
                    <a:pt x="1125" y="350"/>
                  </a:lnTo>
                  <a:lnTo>
                    <a:pt x="1134" y="361"/>
                  </a:lnTo>
                  <a:lnTo>
                    <a:pt x="1144" y="369"/>
                  </a:lnTo>
                  <a:lnTo>
                    <a:pt x="1153" y="379"/>
                  </a:lnTo>
                  <a:lnTo>
                    <a:pt x="1163" y="393"/>
                  </a:lnTo>
                  <a:lnTo>
                    <a:pt x="1163" y="436"/>
                  </a:lnTo>
                  <a:lnTo>
                    <a:pt x="1156" y="448"/>
                  </a:lnTo>
                  <a:lnTo>
                    <a:pt x="1147" y="460"/>
                  </a:lnTo>
                  <a:lnTo>
                    <a:pt x="1129" y="485"/>
                  </a:lnTo>
                  <a:lnTo>
                    <a:pt x="1123" y="613"/>
                  </a:lnTo>
                  <a:lnTo>
                    <a:pt x="1118" y="611"/>
                  </a:lnTo>
                  <a:lnTo>
                    <a:pt x="1113" y="613"/>
                  </a:lnTo>
                  <a:lnTo>
                    <a:pt x="1110" y="615"/>
                  </a:lnTo>
                  <a:lnTo>
                    <a:pt x="1107" y="619"/>
                  </a:lnTo>
                  <a:lnTo>
                    <a:pt x="1103" y="630"/>
                  </a:lnTo>
                  <a:lnTo>
                    <a:pt x="1101" y="642"/>
                  </a:lnTo>
                  <a:lnTo>
                    <a:pt x="1101" y="667"/>
                  </a:lnTo>
                  <a:lnTo>
                    <a:pt x="1104" y="673"/>
                  </a:lnTo>
                  <a:lnTo>
                    <a:pt x="1123" y="674"/>
                  </a:lnTo>
                  <a:lnTo>
                    <a:pt x="1117" y="679"/>
                  </a:lnTo>
                  <a:lnTo>
                    <a:pt x="1112" y="687"/>
                  </a:lnTo>
                  <a:lnTo>
                    <a:pt x="1103" y="700"/>
                  </a:lnTo>
                  <a:lnTo>
                    <a:pt x="1093" y="715"/>
                  </a:lnTo>
                  <a:lnTo>
                    <a:pt x="1087" y="720"/>
                  </a:lnTo>
                  <a:lnTo>
                    <a:pt x="1079" y="723"/>
                  </a:lnTo>
                  <a:lnTo>
                    <a:pt x="1060" y="746"/>
                  </a:lnTo>
                  <a:lnTo>
                    <a:pt x="1050" y="758"/>
                  </a:lnTo>
                  <a:lnTo>
                    <a:pt x="1043" y="765"/>
                  </a:lnTo>
                  <a:lnTo>
                    <a:pt x="1034" y="777"/>
                  </a:lnTo>
                  <a:lnTo>
                    <a:pt x="1022" y="793"/>
                  </a:lnTo>
                  <a:lnTo>
                    <a:pt x="1008" y="806"/>
                  </a:lnTo>
                  <a:lnTo>
                    <a:pt x="992" y="818"/>
                  </a:lnTo>
                  <a:lnTo>
                    <a:pt x="976" y="829"/>
                  </a:lnTo>
                  <a:lnTo>
                    <a:pt x="956" y="840"/>
                  </a:lnTo>
                  <a:lnTo>
                    <a:pt x="935" y="851"/>
                  </a:lnTo>
                  <a:lnTo>
                    <a:pt x="911" y="862"/>
                  </a:lnTo>
                  <a:lnTo>
                    <a:pt x="888" y="870"/>
                  </a:lnTo>
                  <a:lnTo>
                    <a:pt x="849" y="882"/>
                  </a:lnTo>
                  <a:lnTo>
                    <a:pt x="837" y="884"/>
                  </a:lnTo>
                  <a:lnTo>
                    <a:pt x="833" y="884"/>
                  </a:lnTo>
                  <a:lnTo>
                    <a:pt x="827" y="890"/>
                  </a:lnTo>
                  <a:lnTo>
                    <a:pt x="818" y="898"/>
                  </a:lnTo>
                  <a:lnTo>
                    <a:pt x="798" y="918"/>
                  </a:lnTo>
                  <a:lnTo>
                    <a:pt x="787" y="930"/>
                  </a:lnTo>
                  <a:lnTo>
                    <a:pt x="776" y="938"/>
                  </a:lnTo>
                  <a:lnTo>
                    <a:pt x="767" y="943"/>
                  </a:lnTo>
                  <a:lnTo>
                    <a:pt x="762" y="944"/>
                  </a:lnTo>
                  <a:lnTo>
                    <a:pt x="759" y="943"/>
                  </a:lnTo>
                  <a:lnTo>
                    <a:pt x="748" y="936"/>
                  </a:lnTo>
                  <a:lnTo>
                    <a:pt x="741" y="925"/>
                  </a:lnTo>
                  <a:lnTo>
                    <a:pt x="729" y="899"/>
                  </a:lnTo>
                  <a:lnTo>
                    <a:pt x="722" y="887"/>
                  </a:lnTo>
                  <a:lnTo>
                    <a:pt x="713" y="875"/>
                  </a:lnTo>
                  <a:lnTo>
                    <a:pt x="704" y="867"/>
                  </a:lnTo>
                  <a:lnTo>
                    <a:pt x="698" y="864"/>
                  </a:lnTo>
                  <a:lnTo>
                    <a:pt x="691" y="863"/>
                  </a:lnTo>
                  <a:lnTo>
                    <a:pt x="688" y="855"/>
                  </a:lnTo>
                  <a:lnTo>
                    <a:pt x="680" y="846"/>
                  </a:lnTo>
                  <a:lnTo>
                    <a:pt x="668" y="837"/>
                  </a:lnTo>
                  <a:lnTo>
                    <a:pt x="656" y="828"/>
                  </a:lnTo>
                  <a:lnTo>
                    <a:pt x="630" y="814"/>
                  </a:lnTo>
                  <a:lnTo>
                    <a:pt x="617" y="807"/>
                  </a:lnTo>
                  <a:lnTo>
                    <a:pt x="546" y="731"/>
                  </a:lnTo>
                  <a:lnTo>
                    <a:pt x="544" y="703"/>
                  </a:lnTo>
                  <a:lnTo>
                    <a:pt x="543" y="690"/>
                  </a:lnTo>
                  <a:lnTo>
                    <a:pt x="544" y="686"/>
                  </a:lnTo>
                  <a:lnTo>
                    <a:pt x="546" y="682"/>
                  </a:lnTo>
                  <a:lnTo>
                    <a:pt x="557" y="669"/>
                  </a:lnTo>
                  <a:lnTo>
                    <a:pt x="511" y="578"/>
                  </a:lnTo>
                  <a:lnTo>
                    <a:pt x="470" y="534"/>
                  </a:lnTo>
                  <a:lnTo>
                    <a:pt x="474" y="526"/>
                  </a:lnTo>
                  <a:lnTo>
                    <a:pt x="476" y="519"/>
                  </a:lnTo>
                  <a:lnTo>
                    <a:pt x="475" y="511"/>
                  </a:lnTo>
                  <a:lnTo>
                    <a:pt x="471" y="503"/>
                  </a:lnTo>
                  <a:lnTo>
                    <a:pt x="465" y="496"/>
                  </a:lnTo>
                  <a:lnTo>
                    <a:pt x="458" y="489"/>
                  </a:lnTo>
                  <a:lnTo>
                    <a:pt x="440" y="477"/>
                  </a:lnTo>
                  <a:lnTo>
                    <a:pt x="420" y="466"/>
                  </a:lnTo>
                  <a:lnTo>
                    <a:pt x="402" y="458"/>
                  </a:lnTo>
                  <a:lnTo>
                    <a:pt x="379" y="451"/>
                  </a:lnTo>
                  <a:lnTo>
                    <a:pt x="363" y="456"/>
                  </a:lnTo>
                  <a:lnTo>
                    <a:pt x="352" y="459"/>
                  </a:lnTo>
                  <a:lnTo>
                    <a:pt x="346" y="463"/>
                  </a:lnTo>
                  <a:lnTo>
                    <a:pt x="308" y="450"/>
                  </a:lnTo>
                  <a:lnTo>
                    <a:pt x="290" y="445"/>
                  </a:lnTo>
                  <a:lnTo>
                    <a:pt x="282" y="445"/>
                  </a:lnTo>
                  <a:lnTo>
                    <a:pt x="275" y="445"/>
                  </a:lnTo>
                  <a:lnTo>
                    <a:pt x="263" y="448"/>
                  </a:lnTo>
                  <a:lnTo>
                    <a:pt x="250" y="453"/>
                  </a:lnTo>
                  <a:lnTo>
                    <a:pt x="239" y="463"/>
                  </a:lnTo>
                  <a:lnTo>
                    <a:pt x="228" y="477"/>
                  </a:lnTo>
                  <a:lnTo>
                    <a:pt x="208" y="479"/>
                  </a:lnTo>
                  <a:lnTo>
                    <a:pt x="189" y="479"/>
                  </a:lnTo>
                  <a:lnTo>
                    <a:pt x="169" y="477"/>
                  </a:lnTo>
                  <a:lnTo>
                    <a:pt x="150" y="472"/>
                  </a:lnTo>
                  <a:lnTo>
                    <a:pt x="133" y="468"/>
                  </a:lnTo>
                  <a:lnTo>
                    <a:pt x="117" y="462"/>
                  </a:lnTo>
                  <a:lnTo>
                    <a:pt x="87" y="447"/>
                  </a:lnTo>
                  <a:lnTo>
                    <a:pt x="54" y="417"/>
                  </a:lnTo>
                  <a:lnTo>
                    <a:pt x="40" y="401"/>
                  </a:lnTo>
                  <a:lnTo>
                    <a:pt x="28" y="387"/>
                  </a:lnTo>
                  <a:lnTo>
                    <a:pt x="19" y="373"/>
                  </a:lnTo>
                  <a:lnTo>
                    <a:pt x="11" y="358"/>
                  </a:lnTo>
                  <a:lnTo>
                    <a:pt x="4" y="343"/>
                  </a:lnTo>
                  <a:lnTo>
                    <a:pt x="0" y="326"/>
                  </a:lnTo>
                  <a:lnTo>
                    <a:pt x="6" y="288"/>
                  </a:lnTo>
                  <a:lnTo>
                    <a:pt x="12" y="255"/>
                  </a:lnTo>
                  <a:lnTo>
                    <a:pt x="4" y="238"/>
                  </a:lnTo>
                  <a:lnTo>
                    <a:pt x="2" y="222"/>
                  </a:lnTo>
                  <a:lnTo>
                    <a:pt x="4" y="209"/>
                  </a:lnTo>
                  <a:lnTo>
                    <a:pt x="9" y="196"/>
                  </a:lnTo>
                  <a:lnTo>
                    <a:pt x="18" y="186"/>
                  </a:lnTo>
                  <a:lnTo>
                    <a:pt x="28" y="177"/>
                  </a:lnTo>
                  <a:lnTo>
                    <a:pt x="53" y="159"/>
                  </a:lnTo>
                  <a:lnTo>
                    <a:pt x="103" y="108"/>
                  </a:lnTo>
                  <a:lnTo>
                    <a:pt x="111" y="105"/>
                  </a:lnTo>
                  <a:lnTo>
                    <a:pt x="120" y="96"/>
                  </a:lnTo>
                  <a:lnTo>
                    <a:pt x="123" y="91"/>
                  </a:lnTo>
                  <a:lnTo>
                    <a:pt x="125" y="84"/>
                  </a:lnTo>
                  <a:lnTo>
                    <a:pt x="126" y="77"/>
                  </a:lnTo>
                  <a:lnTo>
                    <a:pt x="126" y="67"/>
                  </a:lnTo>
                  <a:lnTo>
                    <a:pt x="135" y="70"/>
                  </a:lnTo>
                  <a:lnTo>
                    <a:pt x="153" y="77"/>
                  </a:lnTo>
                  <a:lnTo>
                    <a:pt x="172" y="82"/>
                  </a:lnTo>
                  <a:lnTo>
                    <a:pt x="179" y="82"/>
                  </a:lnTo>
                  <a:lnTo>
                    <a:pt x="185" y="80"/>
                  </a:lnTo>
                  <a:lnTo>
                    <a:pt x="192" y="80"/>
                  </a:lnTo>
                  <a:lnTo>
                    <a:pt x="200" y="78"/>
                  </a:lnTo>
                  <a:lnTo>
                    <a:pt x="215" y="71"/>
                  </a:lnTo>
                  <a:lnTo>
                    <a:pt x="228" y="65"/>
                  </a:lnTo>
                  <a:lnTo>
                    <a:pt x="232" y="64"/>
                  </a:lnTo>
                  <a:lnTo>
                    <a:pt x="235" y="65"/>
                  </a:lnTo>
                  <a:lnTo>
                    <a:pt x="253" y="65"/>
                  </a:lnTo>
                  <a:lnTo>
                    <a:pt x="265" y="62"/>
                  </a:lnTo>
                  <a:lnTo>
                    <a:pt x="275" y="60"/>
                  </a:lnTo>
                  <a:lnTo>
                    <a:pt x="280" y="57"/>
                  </a:lnTo>
                  <a:lnTo>
                    <a:pt x="287" y="48"/>
                  </a:lnTo>
                  <a:lnTo>
                    <a:pt x="300" y="38"/>
                  </a:lnTo>
                  <a:lnTo>
                    <a:pt x="320" y="21"/>
                  </a:lnTo>
                  <a:lnTo>
                    <a:pt x="323" y="19"/>
                  </a:lnTo>
                  <a:lnTo>
                    <a:pt x="320" y="21"/>
                  </a:lnTo>
                  <a:lnTo>
                    <a:pt x="340" y="18"/>
                  </a:lnTo>
                  <a:lnTo>
                    <a:pt x="350" y="14"/>
                  </a:lnTo>
                  <a:lnTo>
                    <a:pt x="360" y="8"/>
                  </a:lnTo>
                  <a:lnTo>
                    <a:pt x="369" y="4"/>
                  </a:lnTo>
                  <a:lnTo>
                    <a:pt x="377" y="2"/>
                  </a:lnTo>
                  <a:lnTo>
                    <a:pt x="386" y="2"/>
                  </a:lnTo>
                  <a:lnTo>
                    <a:pt x="395" y="3"/>
                  </a:lnTo>
                  <a:lnTo>
                    <a:pt x="412" y="10"/>
                  </a:lnTo>
                  <a:lnTo>
                    <a:pt x="425" y="19"/>
                  </a:lnTo>
                  <a:lnTo>
                    <a:pt x="426" y="30"/>
                  </a:lnTo>
                  <a:lnTo>
                    <a:pt x="425" y="31"/>
                  </a:lnTo>
                  <a:lnTo>
                    <a:pt x="445" y="54"/>
                  </a:lnTo>
                  <a:lnTo>
                    <a:pt x="535" y="44"/>
                  </a:lnTo>
                  <a:lnTo>
                    <a:pt x="539" y="37"/>
                  </a:lnTo>
                  <a:lnTo>
                    <a:pt x="545" y="30"/>
                  </a:lnTo>
                  <a:lnTo>
                    <a:pt x="552" y="24"/>
                  </a:lnTo>
                  <a:lnTo>
                    <a:pt x="561" y="19"/>
                  </a:lnTo>
                  <a:lnTo>
                    <a:pt x="582" y="11"/>
                  </a:lnTo>
                  <a:lnTo>
                    <a:pt x="604" y="6"/>
                  </a:lnTo>
                  <a:lnTo>
                    <a:pt x="626" y="3"/>
                  </a:lnTo>
                  <a:lnTo>
                    <a:pt x="646" y="1"/>
                  </a:lnTo>
                  <a:lnTo>
                    <a:pt x="664" y="0"/>
                  </a:lnTo>
                  <a:lnTo>
                    <a:pt x="668" y="8"/>
                  </a:lnTo>
                  <a:lnTo>
                    <a:pt x="675" y="14"/>
                  </a:lnTo>
                  <a:lnTo>
                    <a:pt x="684" y="22"/>
                  </a:lnTo>
                  <a:lnTo>
                    <a:pt x="690" y="34"/>
                  </a:lnTo>
                  <a:lnTo>
                    <a:pt x="694" y="36"/>
                  </a:lnTo>
                  <a:lnTo>
                    <a:pt x="700" y="37"/>
                  </a:lnTo>
                  <a:lnTo>
                    <a:pt x="718" y="36"/>
                  </a:lnTo>
                  <a:lnTo>
                    <a:pt x="735" y="35"/>
                  </a:lnTo>
                  <a:lnTo>
                    <a:pt x="748" y="34"/>
                  </a:lnTo>
                  <a:lnTo>
                    <a:pt x="762" y="39"/>
                  </a:lnTo>
                  <a:lnTo>
                    <a:pt x="776" y="43"/>
                  </a:lnTo>
                  <a:lnTo>
                    <a:pt x="806" y="49"/>
                  </a:lnTo>
                  <a:lnTo>
                    <a:pt x="822" y="52"/>
                  </a:lnTo>
                  <a:lnTo>
                    <a:pt x="836" y="56"/>
                  </a:lnTo>
                  <a:lnTo>
                    <a:pt x="850" y="62"/>
                  </a:lnTo>
                  <a:lnTo>
                    <a:pt x="864" y="72"/>
                  </a:lnTo>
                  <a:lnTo>
                    <a:pt x="889" y="76"/>
                  </a:lnTo>
                  <a:lnTo>
                    <a:pt x="914" y="80"/>
                  </a:lnTo>
                  <a:lnTo>
                    <a:pt x="937" y="82"/>
                  </a:lnTo>
                  <a:lnTo>
                    <a:pt x="946" y="81"/>
                  </a:lnTo>
                  <a:lnTo>
                    <a:pt x="955" y="77"/>
                  </a:lnTo>
                  <a:lnTo>
                    <a:pt x="956" y="82"/>
                  </a:lnTo>
                  <a:lnTo>
                    <a:pt x="958" y="84"/>
                  </a:lnTo>
                  <a:lnTo>
                    <a:pt x="963" y="85"/>
                  </a:lnTo>
                  <a:lnTo>
                    <a:pt x="968" y="86"/>
                  </a:lnTo>
                  <a:lnTo>
                    <a:pt x="975" y="86"/>
                  </a:lnTo>
                  <a:lnTo>
                    <a:pt x="984" y="83"/>
                  </a:lnTo>
                  <a:lnTo>
                    <a:pt x="997" y="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5" name="Freeform 67"/>
            <p:cNvSpPr>
              <a:spLocks/>
            </p:cNvSpPr>
            <p:nvPr userDrawn="1"/>
          </p:nvSpPr>
          <p:spPr bwMode="auto">
            <a:xfrm>
              <a:off x="920751" y="835026"/>
              <a:ext cx="0" cy="0"/>
            </a:xfrm>
            <a:custGeom>
              <a:avLst/>
              <a:gdLst>
                <a:gd name="T0" fmla="*/ 0 w 3"/>
                <a:gd name="T1" fmla="*/ 2 h 2"/>
                <a:gd name="T2" fmla="*/ 3 w 3"/>
                <a:gd name="T3" fmla="*/ 0 h 2"/>
                <a:gd name="T4" fmla="*/ 0 w 3"/>
                <a:gd name="T5" fmla="*/ 2 h 2"/>
                <a:gd name="T6" fmla="*/ 0 w 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2"/>
                  </a:moveTo>
                  <a:lnTo>
                    <a:pt x="3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6" name="Freeform 68"/>
            <p:cNvSpPr>
              <a:spLocks/>
            </p:cNvSpPr>
            <p:nvPr userDrawn="1"/>
          </p:nvSpPr>
          <p:spPr bwMode="auto">
            <a:xfrm>
              <a:off x="884238" y="625476"/>
              <a:ext cx="214313" cy="219075"/>
            </a:xfrm>
            <a:custGeom>
              <a:avLst/>
              <a:gdLst>
                <a:gd name="T0" fmla="*/ 771 w 1210"/>
                <a:gd name="T1" fmla="*/ 157 h 1244"/>
                <a:gd name="T2" fmla="*/ 798 w 1210"/>
                <a:gd name="T3" fmla="*/ 78 h 1244"/>
                <a:gd name="T4" fmla="*/ 846 w 1210"/>
                <a:gd name="T5" fmla="*/ 12 h 1244"/>
                <a:gd name="T6" fmla="*/ 881 w 1210"/>
                <a:gd name="T7" fmla="*/ 37 h 1244"/>
                <a:gd name="T8" fmla="*/ 1081 w 1210"/>
                <a:gd name="T9" fmla="*/ 175 h 1244"/>
                <a:gd name="T10" fmla="*/ 1155 w 1210"/>
                <a:gd name="T11" fmla="*/ 238 h 1244"/>
                <a:gd name="T12" fmla="*/ 1163 w 1210"/>
                <a:gd name="T13" fmla="*/ 289 h 1244"/>
                <a:gd name="T14" fmla="*/ 1056 w 1210"/>
                <a:gd name="T15" fmla="*/ 464 h 1244"/>
                <a:gd name="T16" fmla="*/ 1159 w 1210"/>
                <a:gd name="T17" fmla="*/ 675 h 1244"/>
                <a:gd name="T18" fmla="*/ 1080 w 1210"/>
                <a:gd name="T19" fmla="*/ 802 h 1244"/>
                <a:gd name="T20" fmla="*/ 976 w 1210"/>
                <a:gd name="T21" fmla="*/ 807 h 1244"/>
                <a:gd name="T22" fmla="*/ 843 w 1210"/>
                <a:gd name="T23" fmla="*/ 947 h 1244"/>
                <a:gd name="T24" fmla="*/ 795 w 1210"/>
                <a:gd name="T25" fmla="*/ 1001 h 1244"/>
                <a:gd name="T26" fmla="*/ 802 w 1210"/>
                <a:gd name="T27" fmla="*/ 1032 h 1244"/>
                <a:gd name="T28" fmla="*/ 865 w 1210"/>
                <a:gd name="T29" fmla="*/ 965 h 1244"/>
                <a:gd name="T30" fmla="*/ 931 w 1210"/>
                <a:gd name="T31" fmla="*/ 992 h 1244"/>
                <a:gd name="T32" fmla="*/ 906 w 1210"/>
                <a:gd name="T33" fmla="*/ 1211 h 1244"/>
                <a:gd name="T34" fmla="*/ 707 w 1210"/>
                <a:gd name="T35" fmla="*/ 1198 h 1244"/>
                <a:gd name="T36" fmla="*/ 567 w 1210"/>
                <a:gd name="T37" fmla="*/ 1106 h 1244"/>
                <a:gd name="T38" fmla="*/ 543 w 1210"/>
                <a:gd name="T39" fmla="*/ 1074 h 1244"/>
                <a:gd name="T40" fmla="*/ 496 w 1210"/>
                <a:gd name="T41" fmla="*/ 1111 h 1244"/>
                <a:gd name="T42" fmla="*/ 468 w 1210"/>
                <a:gd name="T43" fmla="*/ 1067 h 1244"/>
                <a:gd name="T44" fmla="*/ 514 w 1210"/>
                <a:gd name="T45" fmla="*/ 997 h 1244"/>
                <a:gd name="T46" fmla="*/ 496 w 1210"/>
                <a:gd name="T47" fmla="*/ 950 h 1244"/>
                <a:gd name="T48" fmla="*/ 444 w 1210"/>
                <a:gd name="T49" fmla="*/ 1046 h 1244"/>
                <a:gd name="T50" fmla="*/ 406 w 1210"/>
                <a:gd name="T51" fmla="*/ 1075 h 1244"/>
                <a:gd name="T52" fmla="*/ 420 w 1210"/>
                <a:gd name="T53" fmla="*/ 1099 h 1244"/>
                <a:gd name="T54" fmla="*/ 453 w 1210"/>
                <a:gd name="T55" fmla="*/ 1148 h 1244"/>
                <a:gd name="T56" fmla="*/ 434 w 1210"/>
                <a:gd name="T57" fmla="*/ 1153 h 1244"/>
                <a:gd name="T58" fmla="*/ 243 w 1210"/>
                <a:gd name="T59" fmla="*/ 1126 h 1244"/>
                <a:gd name="T60" fmla="*/ 184 w 1210"/>
                <a:gd name="T61" fmla="*/ 1164 h 1244"/>
                <a:gd name="T62" fmla="*/ 110 w 1210"/>
                <a:gd name="T63" fmla="*/ 1213 h 1244"/>
                <a:gd name="T64" fmla="*/ 9 w 1210"/>
                <a:gd name="T65" fmla="*/ 1227 h 1244"/>
                <a:gd name="T66" fmla="*/ 54 w 1210"/>
                <a:gd name="T67" fmla="*/ 1124 h 1244"/>
                <a:gd name="T68" fmla="*/ 152 w 1210"/>
                <a:gd name="T69" fmla="*/ 1052 h 1244"/>
                <a:gd name="T70" fmla="*/ 174 w 1210"/>
                <a:gd name="T71" fmla="*/ 1002 h 1244"/>
                <a:gd name="T72" fmla="*/ 241 w 1210"/>
                <a:gd name="T73" fmla="*/ 936 h 1244"/>
                <a:gd name="T74" fmla="*/ 290 w 1210"/>
                <a:gd name="T75" fmla="*/ 814 h 1244"/>
                <a:gd name="T76" fmla="*/ 287 w 1210"/>
                <a:gd name="T77" fmla="*/ 849 h 1244"/>
                <a:gd name="T78" fmla="*/ 257 w 1210"/>
                <a:gd name="T79" fmla="*/ 886 h 1244"/>
                <a:gd name="T80" fmla="*/ 183 w 1210"/>
                <a:gd name="T81" fmla="*/ 878 h 1244"/>
                <a:gd name="T82" fmla="*/ 318 w 1210"/>
                <a:gd name="T83" fmla="*/ 689 h 1244"/>
                <a:gd name="T84" fmla="*/ 347 w 1210"/>
                <a:gd name="T85" fmla="*/ 482 h 1244"/>
                <a:gd name="T86" fmla="*/ 346 w 1210"/>
                <a:gd name="T87" fmla="*/ 380 h 1244"/>
                <a:gd name="T88" fmla="*/ 278 w 1210"/>
                <a:gd name="T89" fmla="*/ 292 h 1244"/>
                <a:gd name="T90" fmla="*/ 238 w 1210"/>
                <a:gd name="T91" fmla="*/ 263 h 1244"/>
                <a:gd name="T92" fmla="*/ 188 w 1210"/>
                <a:gd name="T93" fmla="*/ 152 h 1244"/>
                <a:gd name="T94" fmla="*/ 189 w 1210"/>
                <a:gd name="T95" fmla="*/ 51 h 1244"/>
                <a:gd name="T96" fmla="*/ 323 w 1210"/>
                <a:gd name="T97" fmla="*/ 104 h 1244"/>
                <a:gd name="T98" fmla="*/ 380 w 1210"/>
                <a:gd name="T99" fmla="*/ 139 h 1244"/>
                <a:gd name="T100" fmla="*/ 464 w 1210"/>
                <a:gd name="T101" fmla="*/ 96 h 1244"/>
                <a:gd name="T102" fmla="*/ 457 w 1210"/>
                <a:gd name="T103" fmla="*/ 39 h 1244"/>
                <a:gd name="T104" fmla="*/ 497 w 1210"/>
                <a:gd name="T105" fmla="*/ 46 h 1244"/>
                <a:gd name="T106" fmla="*/ 559 w 1210"/>
                <a:gd name="T107" fmla="*/ 32 h 1244"/>
                <a:gd name="T108" fmla="*/ 597 w 1210"/>
                <a:gd name="T109" fmla="*/ 64 h 1244"/>
                <a:gd name="T110" fmla="*/ 734 w 1210"/>
                <a:gd name="T111" fmla="*/ 60 h 1244"/>
                <a:gd name="T112" fmla="*/ 714 w 1210"/>
                <a:gd name="T113" fmla="*/ 73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10" h="1244">
                  <a:moveTo>
                    <a:pt x="705" y="75"/>
                  </a:moveTo>
                  <a:lnTo>
                    <a:pt x="699" y="80"/>
                  </a:lnTo>
                  <a:lnTo>
                    <a:pt x="697" y="84"/>
                  </a:lnTo>
                  <a:lnTo>
                    <a:pt x="697" y="89"/>
                  </a:lnTo>
                  <a:lnTo>
                    <a:pt x="699" y="94"/>
                  </a:lnTo>
                  <a:lnTo>
                    <a:pt x="708" y="103"/>
                  </a:lnTo>
                  <a:lnTo>
                    <a:pt x="718" y="108"/>
                  </a:lnTo>
                  <a:lnTo>
                    <a:pt x="771" y="157"/>
                  </a:lnTo>
                  <a:lnTo>
                    <a:pt x="796" y="104"/>
                  </a:lnTo>
                  <a:lnTo>
                    <a:pt x="794" y="102"/>
                  </a:lnTo>
                  <a:lnTo>
                    <a:pt x="792" y="99"/>
                  </a:lnTo>
                  <a:lnTo>
                    <a:pt x="788" y="99"/>
                  </a:lnTo>
                  <a:lnTo>
                    <a:pt x="782" y="101"/>
                  </a:lnTo>
                  <a:lnTo>
                    <a:pt x="776" y="98"/>
                  </a:lnTo>
                  <a:lnTo>
                    <a:pt x="788" y="89"/>
                  </a:lnTo>
                  <a:lnTo>
                    <a:pt x="798" y="78"/>
                  </a:lnTo>
                  <a:lnTo>
                    <a:pt x="810" y="68"/>
                  </a:lnTo>
                  <a:lnTo>
                    <a:pt x="826" y="58"/>
                  </a:lnTo>
                  <a:lnTo>
                    <a:pt x="830" y="49"/>
                  </a:lnTo>
                  <a:lnTo>
                    <a:pt x="833" y="44"/>
                  </a:lnTo>
                  <a:lnTo>
                    <a:pt x="838" y="41"/>
                  </a:lnTo>
                  <a:lnTo>
                    <a:pt x="848" y="36"/>
                  </a:lnTo>
                  <a:lnTo>
                    <a:pt x="848" y="21"/>
                  </a:lnTo>
                  <a:lnTo>
                    <a:pt x="846" y="12"/>
                  </a:lnTo>
                  <a:lnTo>
                    <a:pt x="846" y="1"/>
                  </a:lnTo>
                  <a:lnTo>
                    <a:pt x="849" y="0"/>
                  </a:lnTo>
                  <a:lnTo>
                    <a:pt x="854" y="0"/>
                  </a:lnTo>
                  <a:lnTo>
                    <a:pt x="876" y="2"/>
                  </a:lnTo>
                  <a:lnTo>
                    <a:pt x="878" y="5"/>
                  </a:lnTo>
                  <a:lnTo>
                    <a:pt x="880" y="8"/>
                  </a:lnTo>
                  <a:lnTo>
                    <a:pt x="881" y="17"/>
                  </a:lnTo>
                  <a:lnTo>
                    <a:pt x="881" y="37"/>
                  </a:lnTo>
                  <a:lnTo>
                    <a:pt x="991" y="97"/>
                  </a:lnTo>
                  <a:lnTo>
                    <a:pt x="999" y="129"/>
                  </a:lnTo>
                  <a:lnTo>
                    <a:pt x="1008" y="138"/>
                  </a:lnTo>
                  <a:lnTo>
                    <a:pt x="1016" y="147"/>
                  </a:lnTo>
                  <a:lnTo>
                    <a:pt x="1034" y="165"/>
                  </a:lnTo>
                  <a:lnTo>
                    <a:pt x="1072" y="177"/>
                  </a:lnTo>
                  <a:lnTo>
                    <a:pt x="1077" y="176"/>
                  </a:lnTo>
                  <a:lnTo>
                    <a:pt x="1081" y="175"/>
                  </a:lnTo>
                  <a:lnTo>
                    <a:pt x="1087" y="168"/>
                  </a:lnTo>
                  <a:lnTo>
                    <a:pt x="1091" y="161"/>
                  </a:lnTo>
                  <a:lnTo>
                    <a:pt x="1098" y="155"/>
                  </a:lnTo>
                  <a:lnTo>
                    <a:pt x="1170" y="180"/>
                  </a:lnTo>
                  <a:lnTo>
                    <a:pt x="1148" y="233"/>
                  </a:lnTo>
                  <a:lnTo>
                    <a:pt x="1149" y="235"/>
                  </a:lnTo>
                  <a:lnTo>
                    <a:pt x="1150" y="238"/>
                  </a:lnTo>
                  <a:lnTo>
                    <a:pt x="1155" y="238"/>
                  </a:lnTo>
                  <a:lnTo>
                    <a:pt x="1161" y="236"/>
                  </a:lnTo>
                  <a:lnTo>
                    <a:pt x="1168" y="238"/>
                  </a:lnTo>
                  <a:lnTo>
                    <a:pt x="1162" y="248"/>
                  </a:lnTo>
                  <a:lnTo>
                    <a:pt x="1161" y="259"/>
                  </a:lnTo>
                  <a:lnTo>
                    <a:pt x="1161" y="269"/>
                  </a:lnTo>
                  <a:lnTo>
                    <a:pt x="1161" y="281"/>
                  </a:lnTo>
                  <a:lnTo>
                    <a:pt x="1161" y="286"/>
                  </a:lnTo>
                  <a:lnTo>
                    <a:pt x="1163" y="289"/>
                  </a:lnTo>
                  <a:lnTo>
                    <a:pt x="1170" y="291"/>
                  </a:lnTo>
                  <a:lnTo>
                    <a:pt x="1177" y="293"/>
                  </a:lnTo>
                  <a:lnTo>
                    <a:pt x="1186" y="295"/>
                  </a:lnTo>
                  <a:lnTo>
                    <a:pt x="1210" y="342"/>
                  </a:lnTo>
                  <a:lnTo>
                    <a:pt x="1135" y="367"/>
                  </a:lnTo>
                  <a:lnTo>
                    <a:pt x="1133" y="413"/>
                  </a:lnTo>
                  <a:lnTo>
                    <a:pt x="1066" y="445"/>
                  </a:lnTo>
                  <a:lnTo>
                    <a:pt x="1056" y="464"/>
                  </a:lnTo>
                  <a:lnTo>
                    <a:pt x="1048" y="482"/>
                  </a:lnTo>
                  <a:lnTo>
                    <a:pt x="1047" y="489"/>
                  </a:lnTo>
                  <a:lnTo>
                    <a:pt x="1049" y="496"/>
                  </a:lnTo>
                  <a:lnTo>
                    <a:pt x="1054" y="501"/>
                  </a:lnTo>
                  <a:lnTo>
                    <a:pt x="1065" y="506"/>
                  </a:lnTo>
                  <a:lnTo>
                    <a:pt x="1104" y="559"/>
                  </a:lnTo>
                  <a:lnTo>
                    <a:pt x="1104" y="603"/>
                  </a:lnTo>
                  <a:lnTo>
                    <a:pt x="1159" y="675"/>
                  </a:lnTo>
                  <a:lnTo>
                    <a:pt x="1201" y="713"/>
                  </a:lnTo>
                  <a:lnTo>
                    <a:pt x="1193" y="714"/>
                  </a:lnTo>
                  <a:lnTo>
                    <a:pt x="1186" y="718"/>
                  </a:lnTo>
                  <a:lnTo>
                    <a:pt x="1171" y="729"/>
                  </a:lnTo>
                  <a:lnTo>
                    <a:pt x="1134" y="762"/>
                  </a:lnTo>
                  <a:lnTo>
                    <a:pt x="1113" y="780"/>
                  </a:lnTo>
                  <a:lnTo>
                    <a:pt x="1091" y="796"/>
                  </a:lnTo>
                  <a:lnTo>
                    <a:pt x="1080" y="802"/>
                  </a:lnTo>
                  <a:lnTo>
                    <a:pt x="1069" y="806"/>
                  </a:lnTo>
                  <a:lnTo>
                    <a:pt x="1057" y="809"/>
                  </a:lnTo>
                  <a:lnTo>
                    <a:pt x="1046" y="810"/>
                  </a:lnTo>
                  <a:lnTo>
                    <a:pt x="1025" y="802"/>
                  </a:lnTo>
                  <a:lnTo>
                    <a:pt x="1016" y="797"/>
                  </a:lnTo>
                  <a:lnTo>
                    <a:pt x="1009" y="790"/>
                  </a:lnTo>
                  <a:lnTo>
                    <a:pt x="984" y="802"/>
                  </a:lnTo>
                  <a:lnTo>
                    <a:pt x="976" y="807"/>
                  </a:lnTo>
                  <a:lnTo>
                    <a:pt x="977" y="809"/>
                  </a:lnTo>
                  <a:lnTo>
                    <a:pt x="979" y="812"/>
                  </a:lnTo>
                  <a:lnTo>
                    <a:pt x="986" y="824"/>
                  </a:lnTo>
                  <a:lnTo>
                    <a:pt x="960" y="826"/>
                  </a:lnTo>
                  <a:lnTo>
                    <a:pt x="910" y="910"/>
                  </a:lnTo>
                  <a:lnTo>
                    <a:pt x="886" y="924"/>
                  </a:lnTo>
                  <a:lnTo>
                    <a:pt x="857" y="939"/>
                  </a:lnTo>
                  <a:lnTo>
                    <a:pt x="843" y="947"/>
                  </a:lnTo>
                  <a:lnTo>
                    <a:pt x="831" y="958"/>
                  </a:lnTo>
                  <a:lnTo>
                    <a:pt x="823" y="970"/>
                  </a:lnTo>
                  <a:lnTo>
                    <a:pt x="820" y="976"/>
                  </a:lnTo>
                  <a:lnTo>
                    <a:pt x="819" y="983"/>
                  </a:lnTo>
                  <a:lnTo>
                    <a:pt x="815" y="990"/>
                  </a:lnTo>
                  <a:lnTo>
                    <a:pt x="809" y="996"/>
                  </a:lnTo>
                  <a:lnTo>
                    <a:pt x="802" y="999"/>
                  </a:lnTo>
                  <a:lnTo>
                    <a:pt x="795" y="1001"/>
                  </a:lnTo>
                  <a:lnTo>
                    <a:pt x="780" y="1005"/>
                  </a:lnTo>
                  <a:lnTo>
                    <a:pt x="772" y="1009"/>
                  </a:lnTo>
                  <a:lnTo>
                    <a:pt x="767" y="1014"/>
                  </a:lnTo>
                  <a:lnTo>
                    <a:pt x="768" y="1021"/>
                  </a:lnTo>
                  <a:lnTo>
                    <a:pt x="772" y="1027"/>
                  </a:lnTo>
                  <a:lnTo>
                    <a:pt x="779" y="1030"/>
                  </a:lnTo>
                  <a:lnTo>
                    <a:pt x="786" y="1031"/>
                  </a:lnTo>
                  <a:lnTo>
                    <a:pt x="802" y="1032"/>
                  </a:lnTo>
                  <a:lnTo>
                    <a:pt x="819" y="1033"/>
                  </a:lnTo>
                  <a:lnTo>
                    <a:pt x="831" y="1030"/>
                  </a:lnTo>
                  <a:lnTo>
                    <a:pt x="841" y="1024"/>
                  </a:lnTo>
                  <a:lnTo>
                    <a:pt x="849" y="1017"/>
                  </a:lnTo>
                  <a:lnTo>
                    <a:pt x="855" y="1009"/>
                  </a:lnTo>
                  <a:lnTo>
                    <a:pt x="859" y="999"/>
                  </a:lnTo>
                  <a:lnTo>
                    <a:pt x="862" y="988"/>
                  </a:lnTo>
                  <a:lnTo>
                    <a:pt x="865" y="965"/>
                  </a:lnTo>
                  <a:lnTo>
                    <a:pt x="870" y="958"/>
                  </a:lnTo>
                  <a:lnTo>
                    <a:pt x="875" y="953"/>
                  </a:lnTo>
                  <a:lnTo>
                    <a:pt x="880" y="953"/>
                  </a:lnTo>
                  <a:lnTo>
                    <a:pt x="886" y="954"/>
                  </a:lnTo>
                  <a:lnTo>
                    <a:pt x="890" y="959"/>
                  </a:lnTo>
                  <a:lnTo>
                    <a:pt x="893" y="963"/>
                  </a:lnTo>
                  <a:lnTo>
                    <a:pt x="896" y="971"/>
                  </a:lnTo>
                  <a:lnTo>
                    <a:pt x="931" y="992"/>
                  </a:lnTo>
                  <a:lnTo>
                    <a:pt x="941" y="1000"/>
                  </a:lnTo>
                  <a:lnTo>
                    <a:pt x="946" y="1009"/>
                  </a:lnTo>
                  <a:lnTo>
                    <a:pt x="949" y="1022"/>
                  </a:lnTo>
                  <a:lnTo>
                    <a:pt x="949" y="1039"/>
                  </a:lnTo>
                  <a:lnTo>
                    <a:pt x="948" y="1095"/>
                  </a:lnTo>
                  <a:lnTo>
                    <a:pt x="934" y="1123"/>
                  </a:lnTo>
                  <a:lnTo>
                    <a:pt x="924" y="1150"/>
                  </a:lnTo>
                  <a:lnTo>
                    <a:pt x="906" y="1211"/>
                  </a:lnTo>
                  <a:lnTo>
                    <a:pt x="903" y="1218"/>
                  </a:lnTo>
                  <a:lnTo>
                    <a:pt x="897" y="1226"/>
                  </a:lnTo>
                  <a:lnTo>
                    <a:pt x="885" y="1244"/>
                  </a:lnTo>
                  <a:lnTo>
                    <a:pt x="854" y="1230"/>
                  </a:lnTo>
                  <a:lnTo>
                    <a:pt x="824" y="1219"/>
                  </a:lnTo>
                  <a:lnTo>
                    <a:pt x="794" y="1211"/>
                  </a:lnTo>
                  <a:lnTo>
                    <a:pt x="765" y="1205"/>
                  </a:lnTo>
                  <a:lnTo>
                    <a:pt x="707" y="1198"/>
                  </a:lnTo>
                  <a:lnTo>
                    <a:pt x="648" y="1190"/>
                  </a:lnTo>
                  <a:lnTo>
                    <a:pt x="604" y="1155"/>
                  </a:lnTo>
                  <a:lnTo>
                    <a:pt x="587" y="1143"/>
                  </a:lnTo>
                  <a:lnTo>
                    <a:pt x="574" y="1131"/>
                  </a:lnTo>
                  <a:lnTo>
                    <a:pt x="570" y="1127"/>
                  </a:lnTo>
                  <a:lnTo>
                    <a:pt x="569" y="1123"/>
                  </a:lnTo>
                  <a:lnTo>
                    <a:pt x="568" y="1114"/>
                  </a:lnTo>
                  <a:lnTo>
                    <a:pt x="567" y="1106"/>
                  </a:lnTo>
                  <a:lnTo>
                    <a:pt x="566" y="1103"/>
                  </a:lnTo>
                  <a:lnTo>
                    <a:pt x="562" y="1100"/>
                  </a:lnTo>
                  <a:lnTo>
                    <a:pt x="553" y="1096"/>
                  </a:lnTo>
                  <a:lnTo>
                    <a:pt x="548" y="1092"/>
                  </a:lnTo>
                  <a:lnTo>
                    <a:pt x="546" y="1088"/>
                  </a:lnTo>
                  <a:lnTo>
                    <a:pt x="545" y="1085"/>
                  </a:lnTo>
                  <a:lnTo>
                    <a:pt x="545" y="1078"/>
                  </a:lnTo>
                  <a:lnTo>
                    <a:pt x="543" y="1074"/>
                  </a:lnTo>
                  <a:lnTo>
                    <a:pt x="539" y="1071"/>
                  </a:lnTo>
                  <a:lnTo>
                    <a:pt x="527" y="1072"/>
                  </a:lnTo>
                  <a:lnTo>
                    <a:pt x="520" y="1073"/>
                  </a:lnTo>
                  <a:lnTo>
                    <a:pt x="515" y="1076"/>
                  </a:lnTo>
                  <a:lnTo>
                    <a:pt x="513" y="1080"/>
                  </a:lnTo>
                  <a:lnTo>
                    <a:pt x="507" y="1093"/>
                  </a:lnTo>
                  <a:lnTo>
                    <a:pt x="503" y="1102"/>
                  </a:lnTo>
                  <a:lnTo>
                    <a:pt x="496" y="1111"/>
                  </a:lnTo>
                  <a:lnTo>
                    <a:pt x="489" y="1113"/>
                  </a:lnTo>
                  <a:lnTo>
                    <a:pt x="484" y="1118"/>
                  </a:lnTo>
                  <a:lnTo>
                    <a:pt x="481" y="1121"/>
                  </a:lnTo>
                  <a:lnTo>
                    <a:pt x="479" y="1122"/>
                  </a:lnTo>
                  <a:lnTo>
                    <a:pt x="479" y="1121"/>
                  </a:lnTo>
                  <a:lnTo>
                    <a:pt x="478" y="1098"/>
                  </a:lnTo>
                  <a:lnTo>
                    <a:pt x="478" y="1071"/>
                  </a:lnTo>
                  <a:lnTo>
                    <a:pt x="468" y="1067"/>
                  </a:lnTo>
                  <a:lnTo>
                    <a:pt x="464" y="1064"/>
                  </a:lnTo>
                  <a:lnTo>
                    <a:pt x="464" y="1056"/>
                  </a:lnTo>
                  <a:lnTo>
                    <a:pt x="465" y="1039"/>
                  </a:lnTo>
                  <a:lnTo>
                    <a:pt x="473" y="1033"/>
                  </a:lnTo>
                  <a:lnTo>
                    <a:pt x="481" y="1025"/>
                  </a:lnTo>
                  <a:lnTo>
                    <a:pt x="496" y="1010"/>
                  </a:lnTo>
                  <a:lnTo>
                    <a:pt x="504" y="1003"/>
                  </a:lnTo>
                  <a:lnTo>
                    <a:pt x="514" y="997"/>
                  </a:lnTo>
                  <a:lnTo>
                    <a:pt x="526" y="994"/>
                  </a:lnTo>
                  <a:lnTo>
                    <a:pt x="543" y="993"/>
                  </a:lnTo>
                  <a:lnTo>
                    <a:pt x="536" y="988"/>
                  </a:lnTo>
                  <a:lnTo>
                    <a:pt x="529" y="983"/>
                  </a:lnTo>
                  <a:lnTo>
                    <a:pt x="518" y="971"/>
                  </a:lnTo>
                  <a:lnTo>
                    <a:pt x="508" y="959"/>
                  </a:lnTo>
                  <a:lnTo>
                    <a:pt x="502" y="954"/>
                  </a:lnTo>
                  <a:lnTo>
                    <a:pt x="496" y="950"/>
                  </a:lnTo>
                  <a:lnTo>
                    <a:pt x="461" y="980"/>
                  </a:lnTo>
                  <a:lnTo>
                    <a:pt x="455" y="993"/>
                  </a:lnTo>
                  <a:lnTo>
                    <a:pt x="454" y="1004"/>
                  </a:lnTo>
                  <a:lnTo>
                    <a:pt x="452" y="1013"/>
                  </a:lnTo>
                  <a:lnTo>
                    <a:pt x="449" y="1017"/>
                  </a:lnTo>
                  <a:lnTo>
                    <a:pt x="445" y="1021"/>
                  </a:lnTo>
                  <a:lnTo>
                    <a:pt x="443" y="1034"/>
                  </a:lnTo>
                  <a:lnTo>
                    <a:pt x="444" y="1046"/>
                  </a:lnTo>
                  <a:lnTo>
                    <a:pt x="444" y="1058"/>
                  </a:lnTo>
                  <a:lnTo>
                    <a:pt x="442" y="1064"/>
                  </a:lnTo>
                  <a:lnTo>
                    <a:pt x="440" y="1068"/>
                  </a:lnTo>
                  <a:lnTo>
                    <a:pt x="439" y="1071"/>
                  </a:lnTo>
                  <a:lnTo>
                    <a:pt x="436" y="1073"/>
                  </a:lnTo>
                  <a:lnTo>
                    <a:pt x="426" y="1074"/>
                  </a:lnTo>
                  <a:lnTo>
                    <a:pt x="413" y="1074"/>
                  </a:lnTo>
                  <a:lnTo>
                    <a:pt x="406" y="1075"/>
                  </a:lnTo>
                  <a:lnTo>
                    <a:pt x="406" y="1074"/>
                  </a:lnTo>
                  <a:lnTo>
                    <a:pt x="404" y="1074"/>
                  </a:lnTo>
                  <a:lnTo>
                    <a:pt x="397" y="1074"/>
                  </a:lnTo>
                  <a:lnTo>
                    <a:pt x="370" y="1077"/>
                  </a:lnTo>
                  <a:lnTo>
                    <a:pt x="336" y="1083"/>
                  </a:lnTo>
                  <a:lnTo>
                    <a:pt x="384" y="1095"/>
                  </a:lnTo>
                  <a:lnTo>
                    <a:pt x="408" y="1098"/>
                  </a:lnTo>
                  <a:lnTo>
                    <a:pt x="420" y="1099"/>
                  </a:lnTo>
                  <a:lnTo>
                    <a:pt x="428" y="1100"/>
                  </a:lnTo>
                  <a:lnTo>
                    <a:pt x="433" y="1098"/>
                  </a:lnTo>
                  <a:lnTo>
                    <a:pt x="465" y="1109"/>
                  </a:lnTo>
                  <a:lnTo>
                    <a:pt x="466" y="1112"/>
                  </a:lnTo>
                  <a:lnTo>
                    <a:pt x="465" y="1117"/>
                  </a:lnTo>
                  <a:lnTo>
                    <a:pt x="463" y="1130"/>
                  </a:lnTo>
                  <a:lnTo>
                    <a:pt x="457" y="1141"/>
                  </a:lnTo>
                  <a:lnTo>
                    <a:pt x="453" y="1148"/>
                  </a:lnTo>
                  <a:lnTo>
                    <a:pt x="449" y="1154"/>
                  </a:lnTo>
                  <a:lnTo>
                    <a:pt x="448" y="1161"/>
                  </a:lnTo>
                  <a:lnTo>
                    <a:pt x="446" y="1167"/>
                  </a:lnTo>
                  <a:lnTo>
                    <a:pt x="443" y="1169"/>
                  </a:lnTo>
                  <a:lnTo>
                    <a:pt x="440" y="1170"/>
                  </a:lnTo>
                  <a:lnTo>
                    <a:pt x="437" y="1168"/>
                  </a:lnTo>
                  <a:lnTo>
                    <a:pt x="436" y="1164"/>
                  </a:lnTo>
                  <a:lnTo>
                    <a:pt x="434" y="1153"/>
                  </a:lnTo>
                  <a:lnTo>
                    <a:pt x="434" y="1133"/>
                  </a:lnTo>
                  <a:lnTo>
                    <a:pt x="420" y="1130"/>
                  </a:lnTo>
                  <a:lnTo>
                    <a:pt x="408" y="1129"/>
                  </a:lnTo>
                  <a:lnTo>
                    <a:pt x="404" y="1130"/>
                  </a:lnTo>
                  <a:lnTo>
                    <a:pt x="401" y="1131"/>
                  </a:lnTo>
                  <a:lnTo>
                    <a:pt x="358" y="1130"/>
                  </a:lnTo>
                  <a:lnTo>
                    <a:pt x="299" y="1115"/>
                  </a:lnTo>
                  <a:lnTo>
                    <a:pt x="243" y="1126"/>
                  </a:lnTo>
                  <a:lnTo>
                    <a:pt x="233" y="1130"/>
                  </a:lnTo>
                  <a:lnTo>
                    <a:pt x="229" y="1133"/>
                  </a:lnTo>
                  <a:lnTo>
                    <a:pt x="228" y="1137"/>
                  </a:lnTo>
                  <a:lnTo>
                    <a:pt x="226" y="1143"/>
                  </a:lnTo>
                  <a:lnTo>
                    <a:pt x="218" y="1152"/>
                  </a:lnTo>
                  <a:lnTo>
                    <a:pt x="201" y="1166"/>
                  </a:lnTo>
                  <a:lnTo>
                    <a:pt x="188" y="1165"/>
                  </a:lnTo>
                  <a:lnTo>
                    <a:pt x="184" y="1164"/>
                  </a:lnTo>
                  <a:lnTo>
                    <a:pt x="180" y="1169"/>
                  </a:lnTo>
                  <a:lnTo>
                    <a:pt x="171" y="1182"/>
                  </a:lnTo>
                  <a:lnTo>
                    <a:pt x="179" y="1181"/>
                  </a:lnTo>
                  <a:lnTo>
                    <a:pt x="180" y="1182"/>
                  </a:lnTo>
                  <a:lnTo>
                    <a:pt x="179" y="1184"/>
                  </a:lnTo>
                  <a:lnTo>
                    <a:pt x="161" y="1194"/>
                  </a:lnTo>
                  <a:lnTo>
                    <a:pt x="135" y="1206"/>
                  </a:lnTo>
                  <a:lnTo>
                    <a:pt x="110" y="1213"/>
                  </a:lnTo>
                  <a:lnTo>
                    <a:pt x="91" y="1211"/>
                  </a:lnTo>
                  <a:lnTo>
                    <a:pt x="75" y="1212"/>
                  </a:lnTo>
                  <a:lnTo>
                    <a:pt x="58" y="1215"/>
                  </a:lnTo>
                  <a:lnTo>
                    <a:pt x="45" y="1220"/>
                  </a:lnTo>
                  <a:lnTo>
                    <a:pt x="23" y="1230"/>
                  </a:lnTo>
                  <a:lnTo>
                    <a:pt x="17" y="1234"/>
                  </a:lnTo>
                  <a:lnTo>
                    <a:pt x="15" y="1234"/>
                  </a:lnTo>
                  <a:lnTo>
                    <a:pt x="9" y="1227"/>
                  </a:lnTo>
                  <a:lnTo>
                    <a:pt x="5" y="1221"/>
                  </a:lnTo>
                  <a:lnTo>
                    <a:pt x="1" y="1214"/>
                  </a:lnTo>
                  <a:lnTo>
                    <a:pt x="0" y="1206"/>
                  </a:lnTo>
                  <a:lnTo>
                    <a:pt x="1" y="1189"/>
                  </a:lnTo>
                  <a:lnTo>
                    <a:pt x="8" y="1173"/>
                  </a:lnTo>
                  <a:lnTo>
                    <a:pt x="19" y="1155"/>
                  </a:lnTo>
                  <a:lnTo>
                    <a:pt x="34" y="1139"/>
                  </a:lnTo>
                  <a:lnTo>
                    <a:pt x="54" y="1124"/>
                  </a:lnTo>
                  <a:lnTo>
                    <a:pt x="78" y="1112"/>
                  </a:lnTo>
                  <a:lnTo>
                    <a:pt x="80" y="1109"/>
                  </a:lnTo>
                  <a:lnTo>
                    <a:pt x="87" y="1105"/>
                  </a:lnTo>
                  <a:lnTo>
                    <a:pt x="109" y="1095"/>
                  </a:lnTo>
                  <a:lnTo>
                    <a:pt x="131" y="1083"/>
                  </a:lnTo>
                  <a:lnTo>
                    <a:pt x="145" y="1076"/>
                  </a:lnTo>
                  <a:lnTo>
                    <a:pt x="149" y="1062"/>
                  </a:lnTo>
                  <a:lnTo>
                    <a:pt x="152" y="1052"/>
                  </a:lnTo>
                  <a:lnTo>
                    <a:pt x="153" y="1044"/>
                  </a:lnTo>
                  <a:lnTo>
                    <a:pt x="155" y="1037"/>
                  </a:lnTo>
                  <a:lnTo>
                    <a:pt x="161" y="1030"/>
                  </a:lnTo>
                  <a:lnTo>
                    <a:pt x="170" y="1020"/>
                  </a:lnTo>
                  <a:lnTo>
                    <a:pt x="174" y="1014"/>
                  </a:lnTo>
                  <a:lnTo>
                    <a:pt x="179" y="1008"/>
                  </a:lnTo>
                  <a:lnTo>
                    <a:pt x="176" y="1003"/>
                  </a:lnTo>
                  <a:lnTo>
                    <a:pt x="174" y="1002"/>
                  </a:lnTo>
                  <a:lnTo>
                    <a:pt x="170" y="1002"/>
                  </a:lnTo>
                  <a:lnTo>
                    <a:pt x="170" y="1000"/>
                  </a:lnTo>
                  <a:lnTo>
                    <a:pt x="172" y="995"/>
                  </a:lnTo>
                  <a:lnTo>
                    <a:pt x="188" y="968"/>
                  </a:lnTo>
                  <a:lnTo>
                    <a:pt x="202" y="959"/>
                  </a:lnTo>
                  <a:lnTo>
                    <a:pt x="217" y="951"/>
                  </a:lnTo>
                  <a:lnTo>
                    <a:pt x="230" y="944"/>
                  </a:lnTo>
                  <a:lnTo>
                    <a:pt x="241" y="936"/>
                  </a:lnTo>
                  <a:lnTo>
                    <a:pt x="300" y="940"/>
                  </a:lnTo>
                  <a:lnTo>
                    <a:pt x="299" y="938"/>
                  </a:lnTo>
                  <a:lnTo>
                    <a:pt x="300" y="934"/>
                  </a:lnTo>
                  <a:lnTo>
                    <a:pt x="307" y="922"/>
                  </a:lnTo>
                  <a:lnTo>
                    <a:pt x="323" y="904"/>
                  </a:lnTo>
                  <a:lnTo>
                    <a:pt x="324" y="867"/>
                  </a:lnTo>
                  <a:lnTo>
                    <a:pt x="295" y="813"/>
                  </a:lnTo>
                  <a:lnTo>
                    <a:pt x="290" y="814"/>
                  </a:lnTo>
                  <a:lnTo>
                    <a:pt x="287" y="815"/>
                  </a:lnTo>
                  <a:lnTo>
                    <a:pt x="286" y="818"/>
                  </a:lnTo>
                  <a:lnTo>
                    <a:pt x="285" y="822"/>
                  </a:lnTo>
                  <a:lnTo>
                    <a:pt x="287" y="842"/>
                  </a:lnTo>
                  <a:lnTo>
                    <a:pt x="290" y="846"/>
                  </a:lnTo>
                  <a:lnTo>
                    <a:pt x="292" y="849"/>
                  </a:lnTo>
                  <a:lnTo>
                    <a:pt x="295" y="853"/>
                  </a:lnTo>
                  <a:lnTo>
                    <a:pt x="287" y="849"/>
                  </a:lnTo>
                  <a:lnTo>
                    <a:pt x="280" y="850"/>
                  </a:lnTo>
                  <a:lnTo>
                    <a:pt x="277" y="855"/>
                  </a:lnTo>
                  <a:lnTo>
                    <a:pt x="275" y="861"/>
                  </a:lnTo>
                  <a:lnTo>
                    <a:pt x="273" y="876"/>
                  </a:lnTo>
                  <a:lnTo>
                    <a:pt x="272" y="885"/>
                  </a:lnTo>
                  <a:lnTo>
                    <a:pt x="268" y="889"/>
                  </a:lnTo>
                  <a:lnTo>
                    <a:pt x="264" y="889"/>
                  </a:lnTo>
                  <a:lnTo>
                    <a:pt x="257" y="886"/>
                  </a:lnTo>
                  <a:lnTo>
                    <a:pt x="250" y="881"/>
                  </a:lnTo>
                  <a:lnTo>
                    <a:pt x="241" y="878"/>
                  </a:lnTo>
                  <a:lnTo>
                    <a:pt x="234" y="878"/>
                  </a:lnTo>
                  <a:lnTo>
                    <a:pt x="229" y="881"/>
                  </a:lnTo>
                  <a:lnTo>
                    <a:pt x="225" y="887"/>
                  </a:lnTo>
                  <a:lnTo>
                    <a:pt x="222" y="896"/>
                  </a:lnTo>
                  <a:lnTo>
                    <a:pt x="199" y="899"/>
                  </a:lnTo>
                  <a:lnTo>
                    <a:pt x="183" y="878"/>
                  </a:lnTo>
                  <a:lnTo>
                    <a:pt x="183" y="847"/>
                  </a:lnTo>
                  <a:lnTo>
                    <a:pt x="217" y="806"/>
                  </a:lnTo>
                  <a:lnTo>
                    <a:pt x="254" y="711"/>
                  </a:lnTo>
                  <a:lnTo>
                    <a:pt x="271" y="702"/>
                  </a:lnTo>
                  <a:lnTo>
                    <a:pt x="289" y="693"/>
                  </a:lnTo>
                  <a:lnTo>
                    <a:pt x="298" y="690"/>
                  </a:lnTo>
                  <a:lnTo>
                    <a:pt x="308" y="688"/>
                  </a:lnTo>
                  <a:lnTo>
                    <a:pt x="318" y="689"/>
                  </a:lnTo>
                  <a:lnTo>
                    <a:pt x="330" y="693"/>
                  </a:lnTo>
                  <a:lnTo>
                    <a:pt x="365" y="675"/>
                  </a:lnTo>
                  <a:lnTo>
                    <a:pt x="381" y="528"/>
                  </a:lnTo>
                  <a:lnTo>
                    <a:pt x="376" y="522"/>
                  </a:lnTo>
                  <a:lnTo>
                    <a:pt x="373" y="514"/>
                  </a:lnTo>
                  <a:lnTo>
                    <a:pt x="371" y="505"/>
                  </a:lnTo>
                  <a:lnTo>
                    <a:pt x="367" y="498"/>
                  </a:lnTo>
                  <a:lnTo>
                    <a:pt x="347" y="482"/>
                  </a:lnTo>
                  <a:lnTo>
                    <a:pt x="335" y="471"/>
                  </a:lnTo>
                  <a:lnTo>
                    <a:pt x="325" y="466"/>
                  </a:lnTo>
                  <a:lnTo>
                    <a:pt x="331" y="464"/>
                  </a:lnTo>
                  <a:lnTo>
                    <a:pt x="337" y="461"/>
                  </a:lnTo>
                  <a:lnTo>
                    <a:pt x="346" y="455"/>
                  </a:lnTo>
                  <a:lnTo>
                    <a:pt x="343" y="419"/>
                  </a:lnTo>
                  <a:lnTo>
                    <a:pt x="347" y="397"/>
                  </a:lnTo>
                  <a:lnTo>
                    <a:pt x="346" y="380"/>
                  </a:lnTo>
                  <a:lnTo>
                    <a:pt x="342" y="365"/>
                  </a:lnTo>
                  <a:lnTo>
                    <a:pt x="334" y="353"/>
                  </a:lnTo>
                  <a:lnTo>
                    <a:pt x="312" y="329"/>
                  </a:lnTo>
                  <a:lnTo>
                    <a:pt x="301" y="316"/>
                  </a:lnTo>
                  <a:lnTo>
                    <a:pt x="292" y="299"/>
                  </a:lnTo>
                  <a:lnTo>
                    <a:pt x="285" y="301"/>
                  </a:lnTo>
                  <a:lnTo>
                    <a:pt x="280" y="298"/>
                  </a:lnTo>
                  <a:lnTo>
                    <a:pt x="278" y="292"/>
                  </a:lnTo>
                  <a:lnTo>
                    <a:pt x="277" y="284"/>
                  </a:lnTo>
                  <a:lnTo>
                    <a:pt x="275" y="277"/>
                  </a:lnTo>
                  <a:lnTo>
                    <a:pt x="272" y="273"/>
                  </a:lnTo>
                  <a:lnTo>
                    <a:pt x="270" y="270"/>
                  </a:lnTo>
                  <a:lnTo>
                    <a:pt x="268" y="272"/>
                  </a:lnTo>
                  <a:lnTo>
                    <a:pt x="260" y="276"/>
                  </a:lnTo>
                  <a:lnTo>
                    <a:pt x="251" y="272"/>
                  </a:lnTo>
                  <a:lnTo>
                    <a:pt x="238" y="263"/>
                  </a:lnTo>
                  <a:lnTo>
                    <a:pt x="207" y="240"/>
                  </a:lnTo>
                  <a:lnTo>
                    <a:pt x="177" y="215"/>
                  </a:lnTo>
                  <a:lnTo>
                    <a:pt x="161" y="198"/>
                  </a:lnTo>
                  <a:lnTo>
                    <a:pt x="165" y="201"/>
                  </a:lnTo>
                  <a:lnTo>
                    <a:pt x="182" y="183"/>
                  </a:lnTo>
                  <a:lnTo>
                    <a:pt x="184" y="175"/>
                  </a:lnTo>
                  <a:lnTo>
                    <a:pt x="187" y="159"/>
                  </a:lnTo>
                  <a:lnTo>
                    <a:pt x="188" y="152"/>
                  </a:lnTo>
                  <a:lnTo>
                    <a:pt x="187" y="145"/>
                  </a:lnTo>
                  <a:lnTo>
                    <a:pt x="184" y="140"/>
                  </a:lnTo>
                  <a:lnTo>
                    <a:pt x="179" y="137"/>
                  </a:lnTo>
                  <a:lnTo>
                    <a:pt x="183" y="94"/>
                  </a:lnTo>
                  <a:lnTo>
                    <a:pt x="161" y="54"/>
                  </a:lnTo>
                  <a:lnTo>
                    <a:pt x="161" y="50"/>
                  </a:lnTo>
                  <a:lnTo>
                    <a:pt x="183" y="50"/>
                  </a:lnTo>
                  <a:lnTo>
                    <a:pt x="189" y="51"/>
                  </a:lnTo>
                  <a:lnTo>
                    <a:pt x="194" y="53"/>
                  </a:lnTo>
                  <a:lnTo>
                    <a:pt x="198" y="54"/>
                  </a:lnTo>
                  <a:lnTo>
                    <a:pt x="202" y="51"/>
                  </a:lnTo>
                  <a:lnTo>
                    <a:pt x="277" y="68"/>
                  </a:lnTo>
                  <a:lnTo>
                    <a:pt x="280" y="73"/>
                  </a:lnTo>
                  <a:lnTo>
                    <a:pt x="286" y="79"/>
                  </a:lnTo>
                  <a:lnTo>
                    <a:pt x="304" y="92"/>
                  </a:lnTo>
                  <a:lnTo>
                    <a:pt x="323" y="104"/>
                  </a:lnTo>
                  <a:lnTo>
                    <a:pt x="336" y="109"/>
                  </a:lnTo>
                  <a:lnTo>
                    <a:pt x="333" y="117"/>
                  </a:lnTo>
                  <a:lnTo>
                    <a:pt x="333" y="122"/>
                  </a:lnTo>
                  <a:lnTo>
                    <a:pt x="335" y="126"/>
                  </a:lnTo>
                  <a:lnTo>
                    <a:pt x="340" y="129"/>
                  </a:lnTo>
                  <a:lnTo>
                    <a:pt x="356" y="135"/>
                  </a:lnTo>
                  <a:lnTo>
                    <a:pt x="373" y="140"/>
                  </a:lnTo>
                  <a:lnTo>
                    <a:pt x="380" y="139"/>
                  </a:lnTo>
                  <a:lnTo>
                    <a:pt x="386" y="137"/>
                  </a:lnTo>
                  <a:lnTo>
                    <a:pt x="391" y="132"/>
                  </a:lnTo>
                  <a:lnTo>
                    <a:pt x="394" y="125"/>
                  </a:lnTo>
                  <a:lnTo>
                    <a:pt x="453" y="129"/>
                  </a:lnTo>
                  <a:lnTo>
                    <a:pt x="456" y="89"/>
                  </a:lnTo>
                  <a:lnTo>
                    <a:pt x="461" y="98"/>
                  </a:lnTo>
                  <a:lnTo>
                    <a:pt x="463" y="98"/>
                  </a:lnTo>
                  <a:lnTo>
                    <a:pt x="464" y="96"/>
                  </a:lnTo>
                  <a:lnTo>
                    <a:pt x="466" y="86"/>
                  </a:lnTo>
                  <a:lnTo>
                    <a:pt x="467" y="72"/>
                  </a:lnTo>
                  <a:lnTo>
                    <a:pt x="466" y="45"/>
                  </a:lnTo>
                  <a:lnTo>
                    <a:pt x="465" y="39"/>
                  </a:lnTo>
                  <a:lnTo>
                    <a:pt x="463" y="44"/>
                  </a:lnTo>
                  <a:lnTo>
                    <a:pt x="459" y="44"/>
                  </a:lnTo>
                  <a:lnTo>
                    <a:pt x="457" y="43"/>
                  </a:lnTo>
                  <a:lnTo>
                    <a:pt x="457" y="39"/>
                  </a:lnTo>
                  <a:lnTo>
                    <a:pt x="459" y="32"/>
                  </a:lnTo>
                  <a:lnTo>
                    <a:pt x="465" y="25"/>
                  </a:lnTo>
                  <a:lnTo>
                    <a:pt x="472" y="21"/>
                  </a:lnTo>
                  <a:lnTo>
                    <a:pt x="479" y="21"/>
                  </a:lnTo>
                  <a:lnTo>
                    <a:pt x="482" y="22"/>
                  </a:lnTo>
                  <a:lnTo>
                    <a:pt x="485" y="25"/>
                  </a:lnTo>
                  <a:lnTo>
                    <a:pt x="491" y="38"/>
                  </a:lnTo>
                  <a:lnTo>
                    <a:pt x="497" y="46"/>
                  </a:lnTo>
                  <a:lnTo>
                    <a:pt x="502" y="52"/>
                  </a:lnTo>
                  <a:lnTo>
                    <a:pt x="510" y="58"/>
                  </a:lnTo>
                  <a:lnTo>
                    <a:pt x="521" y="62"/>
                  </a:lnTo>
                  <a:lnTo>
                    <a:pt x="524" y="52"/>
                  </a:lnTo>
                  <a:lnTo>
                    <a:pt x="529" y="45"/>
                  </a:lnTo>
                  <a:lnTo>
                    <a:pt x="536" y="40"/>
                  </a:lnTo>
                  <a:lnTo>
                    <a:pt x="543" y="36"/>
                  </a:lnTo>
                  <a:lnTo>
                    <a:pt x="559" y="32"/>
                  </a:lnTo>
                  <a:lnTo>
                    <a:pt x="567" y="29"/>
                  </a:lnTo>
                  <a:lnTo>
                    <a:pt x="574" y="25"/>
                  </a:lnTo>
                  <a:lnTo>
                    <a:pt x="571" y="30"/>
                  </a:lnTo>
                  <a:lnTo>
                    <a:pt x="572" y="37"/>
                  </a:lnTo>
                  <a:lnTo>
                    <a:pt x="575" y="42"/>
                  </a:lnTo>
                  <a:lnTo>
                    <a:pt x="579" y="48"/>
                  </a:lnTo>
                  <a:lnTo>
                    <a:pt x="589" y="58"/>
                  </a:lnTo>
                  <a:lnTo>
                    <a:pt x="597" y="64"/>
                  </a:lnTo>
                  <a:lnTo>
                    <a:pt x="662" y="37"/>
                  </a:lnTo>
                  <a:lnTo>
                    <a:pt x="670" y="18"/>
                  </a:lnTo>
                  <a:lnTo>
                    <a:pt x="674" y="15"/>
                  </a:lnTo>
                  <a:lnTo>
                    <a:pt x="679" y="15"/>
                  </a:lnTo>
                  <a:lnTo>
                    <a:pt x="692" y="21"/>
                  </a:lnTo>
                  <a:lnTo>
                    <a:pt x="718" y="33"/>
                  </a:lnTo>
                  <a:lnTo>
                    <a:pt x="724" y="44"/>
                  </a:lnTo>
                  <a:lnTo>
                    <a:pt x="734" y="60"/>
                  </a:lnTo>
                  <a:lnTo>
                    <a:pt x="736" y="48"/>
                  </a:lnTo>
                  <a:lnTo>
                    <a:pt x="738" y="61"/>
                  </a:lnTo>
                  <a:lnTo>
                    <a:pt x="737" y="62"/>
                  </a:lnTo>
                  <a:lnTo>
                    <a:pt x="734" y="60"/>
                  </a:lnTo>
                  <a:lnTo>
                    <a:pt x="732" y="64"/>
                  </a:lnTo>
                  <a:lnTo>
                    <a:pt x="730" y="69"/>
                  </a:lnTo>
                  <a:lnTo>
                    <a:pt x="723" y="71"/>
                  </a:lnTo>
                  <a:lnTo>
                    <a:pt x="714" y="73"/>
                  </a:lnTo>
                  <a:lnTo>
                    <a:pt x="705" y="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7" name="Freeform 69"/>
            <p:cNvSpPr>
              <a:spLocks/>
            </p:cNvSpPr>
            <p:nvPr userDrawn="1"/>
          </p:nvSpPr>
          <p:spPr bwMode="auto">
            <a:xfrm>
              <a:off x="158751" y="703263"/>
              <a:ext cx="463550" cy="79375"/>
            </a:xfrm>
            <a:custGeom>
              <a:avLst/>
              <a:gdLst>
                <a:gd name="T0" fmla="*/ 402 w 2626"/>
                <a:gd name="T1" fmla="*/ 453 h 453"/>
                <a:gd name="T2" fmla="*/ 331 w 2626"/>
                <a:gd name="T3" fmla="*/ 410 h 453"/>
                <a:gd name="T4" fmla="*/ 267 w 2626"/>
                <a:gd name="T5" fmla="*/ 367 h 453"/>
                <a:gd name="T6" fmla="*/ 212 w 2626"/>
                <a:gd name="T7" fmla="*/ 326 h 453"/>
                <a:gd name="T8" fmla="*/ 163 w 2626"/>
                <a:gd name="T9" fmla="*/ 286 h 453"/>
                <a:gd name="T10" fmla="*/ 122 w 2626"/>
                <a:gd name="T11" fmla="*/ 250 h 453"/>
                <a:gd name="T12" fmla="*/ 89 w 2626"/>
                <a:gd name="T13" fmla="*/ 217 h 453"/>
                <a:gd name="T14" fmla="*/ 63 w 2626"/>
                <a:gd name="T15" fmla="*/ 189 h 453"/>
                <a:gd name="T16" fmla="*/ 47 w 2626"/>
                <a:gd name="T17" fmla="*/ 167 h 453"/>
                <a:gd name="T18" fmla="*/ 23 w 2626"/>
                <a:gd name="T19" fmla="*/ 135 h 453"/>
                <a:gd name="T20" fmla="*/ 12 w 2626"/>
                <a:gd name="T21" fmla="*/ 118 h 453"/>
                <a:gd name="T22" fmla="*/ 4 w 2626"/>
                <a:gd name="T23" fmla="*/ 99 h 453"/>
                <a:gd name="T24" fmla="*/ 1 w 2626"/>
                <a:gd name="T25" fmla="*/ 89 h 453"/>
                <a:gd name="T26" fmla="*/ 0 w 2626"/>
                <a:gd name="T27" fmla="*/ 80 h 453"/>
                <a:gd name="T28" fmla="*/ 0 w 2626"/>
                <a:gd name="T29" fmla="*/ 71 h 453"/>
                <a:gd name="T30" fmla="*/ 1 w 2626"/>
                <a:gd name="T31" fmla="*/ 60 h 453"/>
                <a:gd name="T32" fmla="*/ 5 w 2626"/>
                <a:gd name="T33" fmla="*/ 51 h 453"/>
                <a:gd name="T34" fmla="*/ 10 w 2626"/>
                <a:gd name="T35" fmla="*/ 41 h 453"/>
                <a:gd name="T36" fmla="*/ 17 w 2626"/>
                <a:gd name="T37" fmla="*/ 31 h 453"/>
                <a:gd name="T38" fmla="*/ 27 w 2626"/>
                <a:gd name="T39" fmla="*/ 21 h 453"/>
                <a:gd name="T40" fmla="*/ 45 w 2626"/>
                <a:gd name="T41" fmla="*/ 8 h 453"/>
                <a:gd name="T42" fmla="*/ 56 w 2626"/>
                <a:gd name="T43" fmla="*/ 1 h 453"/>
                <a:gd name="T44" fmla="*/ 65 w 2626"/>
                <a:gd name="T45" fmla="*/ 0 h 453"/>
                <a:gd name="T46" fmla="*/ 70 w 2626"/>
                <a:gd name="T47" fmla="*/ 3 h 453"/>
                <a:gd name="T48" fmla="*/ 75 w 2626"/>
                <a:gd name="T49" fmla="*/ 8 h 453"/>
                <a:gd name="T50" fmla="*/ 81 w 2626"/>
                <a:gd name="T51" fmla="*/ 14 h 453"/>
                <a:gd name="T52" fmla="*/ 89 w 2626"/>
                <a:gd name="T53" fmla="*/ 18 h 453"/>
                <a:gd name="T54" fmla="*/ 104 w 2626"/>
                <a:gd name="T55" fmla="*/ 20 h 453"/>
                <a:gd name="T56" fmla="*/ 2626 w 2626"/>
                <a:gd name="T57" fmla="*/ 20 h 453"/>
                <a:gd name="T58" fmla="*/ 2602 w 2626"/>
                <a:gd name="T59" fmla="*/ 45 h 453"/>
                <a:gd name="T60" fmla="*/ 2578 w 2626"/>
                <a:gd name="T61" fmla="*/ 71 h 453"/>
                <a:gd name="T62" fmla="*/ 104 w 2626"/>
                <a:gd name="T63" fmla="*/ 71 h 453"/>
                <a:gd name="T64" fmla="*/ 92 w 2626"/>
                <a:gd name="T65" fmla="*/ 69 h 453"/>
                <a:gd name="T66" fmla="*/ 80 w 2626"/>
                <a:gd name="T67" fmla="*/ 71 h 453"/>
                <a:gd name="T68" fmla="*/ 76 w 2626"/>
                <a:gd name="T69" fmla="*/ 72 h 453"/>
                <a:gd name="T70" fmla="*/ 72 w 2626"/>
                <a:gd name="T71" fmla="*/ 74 h 453"/>
                <a:gd name="T72" fmla="*/ 70 w 2626"/>
                <a:gd name="T73" fmla="*/ 78 h 453"/>
                <a:gd name="T74" fmla="*/ 70 w 2626"/>
                <a:gd name="T75" fmla="*/ 84 h 453"/>
                <a:gd name="T76" fmla="*/ 73 w 2626"/>
                <a:gd name="T77" fmla="*/ 92 h 453"/>
                <a:gd name="T78" fmla="*/ 77 w 2626"/>
                <a:gd name="T79" fmla="*/ 99 h 453"/>
                <a:gd name="T80" fmla="*/ 83 w 2626"/>
                <a:gd name="T81" fmla="*/ 106 h 453"/>
                <a:gd name="T82" fmla="*/ 91 w 2626"/>
                <a:gd name="T83" fmla="*/ 111 h 453"/>
                <a:gd name="T84" fmla="*/ 100 w 2626"/>
                <a:gd name="T85" fmla="*/ 115 h 453"/>
                <a:gd name="T86" fmla="*/ 110 w 2626"/>
                <a:gd name="T87" fmla="*/ 118 h 453"/>
                <a:gd name="T88" fmla="*/ 121 w 2626"/>
                <a:gd name="T89" fmla="*/ 120 h 453"/>
                <a:gd name="T90" fmla="*/ 133 w 2626"/>
                <a:gd name="T91" fmla="*/ 120 h 453"/>
                <a:gd name="T92" fmla="*/ 2538 w 2626"/>
                <a:gd name="T93" fmla="*/ 120 h 453"/>
                <a:gd name="T94" fmla="*/ 2511 w 2626"/>
                <a:gd name="T95" fmla="*/ 158 h 453"/>
                <a:gd name="T96" fmla="*/ 2488 w 2626"/>
                <a:gd name="T97" fmla="*/ 197 h 453"/>
                <a:gd name="T98" fmla="*/ 2468 w 2626"/>
                <a:gd name="T99" fmla="*/ 237 h 453"/>
                <a:gd name="T100" fmla="*/ 2450 w 2626"/>
                <a:gd name="T101" fmla="*/ 279 h 453"/>
                <a:gd name="T102" fmla="*/ 2435 w 2626"/>
                <a:gd name="T103" fmla="*/ 321 h 453"/>
                <a:gd name="T104" fmla="*/ 2422 w 2626"/>
                <a:gd name="T105" fmla="*/ 364 h 453"/>
                <a:gd name="T106" fmla="*/ 2413 w 2626"/>
                <a:gd name="T107" fmla="*/ 408 h 453"/>
                <a:gd name="T108" fmla="*/ 2406 w 2626"/>
                <a:gd name="T109" fmla="*/ 453 h 453"/>
                <a:gd name="T110" fmla="*/ 402 w 2626"/>
                <a:gd name="T111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26" h="453">
                  <a:moveTo>
                    <a:pt x="402" y="453"/>
                  </a:moveTo>
                  <a:lnTo>
                    <a:pt x="331" y="410"/>
                  </a:lnTo>
                  <a:lnTo>
                    <a:pt x="267" y="367"/>
                  </a:lnTo>
                  <a:lnTo>
                    <a:pt x="212" y="326"/>
                  </a:lnTo>
                  <a:lnTo>
                    <a:pt x="163" y="286"/>
                  </a:lnTo>
                  <a:lnTo>
                    <a:pt x="122" y="250"/>
                  </a:lnTo>
                  <a:lnTo>
                    <a:pt x="89" y="217"/>
                  </a:lnTo>
                  <a:lnTo>
                    <a:pt x="63" y="189"/>
                  </a:lnTo>
                  <a:lnTo>
                    <a:pt x="47" y="167"/>
                  </a:lnTo>
                  <a:lnTo>
                    <a:pt x="23" y="135"/>
                  </a:lnTo>
                  <a:lnTo>
                    <a:pt x="12" y="118"/>
                  </a:lnTo>
                  <a:lnTo>
                    <a:pt x="4" y="99"/>
                  </a:lnTo>
                  <a:lnTo>
                    <a:pt x="1" y="89"/>
                  </a:lnTo>
                  <a:lnTo>
                    <a:pt x="0" y="80"/>
                  </a:lnTo>
                  <a:lnTo>
                    <a:pt x="0" y="71"/>
                  </a:lnTo>
                  <a:lnTo>
                    <a:pt x="1" y="60"/>
                  </a:lnTo>
                  <a:lnTo>
                    <a:pt x="5" y="51"/>
                  </a:lnTo>
                  <a:lnTo>
                    <a:pt x="10" y="41"/>
                  </a:lnTo>
                  <a:lnTo>
                    <a:pt x="17" y="31"/>
                  </a:lnTo>
                  <a:lnTo>
                    <a:pt x="27" y="21"/>
                  </a:lnTo>
                  <a:lnTo>
                    <a:pt x="45" y="8"/>
                  </a:lnTo>
                  <a:lnTo>
                    <a:pt x="56" y="1"/>
                  </a:lnTo>
                  <a:lnTo>
                    <a:pt x="65" y="0"/>
                  </a:lnTo>
                  <a:lnTo>
                    <a:pt x="70" y="3"/>
                  </a:lnTo>
                  <a:lnTo>
                    <a:pt x="75" y="8"/>
                  </a:lnTo>
                  <a:lnTo>
                    <a:pt x="81" y="14"/>
                  </a:lnTo>
                  <a:lnTo>
                    <a:pt x="89" y="18"/>
                  </a:lnTo>
                  <a:lnTo>
                    <a:pt x="104" y="20"/>
                  </a:lnTo>
                  <a:lnTo>
                    <a:pt x="2626" y="20"/>
                  </a:lnTo>
                  <a:lnTo>
                    <a:pt x="2602" y="45"/>
                  </a:lnTo>
                  <a:lnTo>
                    <a:pt x="2578" y="71"/>
                  </a:lnTo>
                  <a:lnTo>
                    <a:pt x="104" y="71"/>
                  </a:lnTo>
                  <a:lnTo>
                    <a:pt x="92" y="69"/>
                  </a:lnTo>
                  <a:lnTo>
                    <a:pt x="80" y="71"/>
                  </a:lnTo>
                  <a:lnTo>
                    <a:pt x="76" y="72"/>
                  </a:lnTo>
                  <a:lnTo>
                    <a:pt x="72" y="74"/>
                  </a:lnTo>
                  <a:lnTo>
                    <a:pt x="70" y="78"/>
                  </a:lnTo>
                  <a:lnTo>
                    <a:pt x="70" y="84"/>
                  </a:lnTo>
                  <a:lnTo>
                    <a:pt x="73" y="92"/>
                  </a:lnTo>
                  <a:lnTo>
                    <a:pt x="77" y="99"/>
                  </a:lnTo>
                  <a:lnTo>
                    <a:pt x="83" y="106"/>
                  </a:lnTo>
                  <a:lnTo>
                    <a:pt x="91" y="111"/>
                  </a:lnTo>
                  <a:lnTo>
                    <a:pt x="100" y="115"/>
                  </a:lnTo>
                  <a:lnTo>
                    <a:pt x="110" y="118"/>
                  </a:lnTo>
                  <a:lnTo>
                    <a:pt x="121" y="120"/>
                  </a:lnTo>
                  <a:lnTo>
                    <a:pt x="133" y="120"/>
                  </a:lnTo>
                  <a:lnTo>
                    <a:pt x="2538" y="120"/>
                  </a:lnTo>
                  <a:lnTo>
                    <a:pt x="2511" y="158"/>
                  </a:lnTo>
                  <a:lnTo>
                    <a:pt x="2488" y="197"/>
                  </a:lnTo>
                  <a:lnTo>
                    <a:pt x="2468" y="237"/>
                  </a:lnTo>
                  <a:lnTo>
                    <a:pt x="2450" y="279"/>
                  </a:lnTo>
                  <a:lnTo>
                    <a:pt x="2435" y="321"/>
                  </a:lnTo>
                  <a:lnTo>
                    <a:pt x="2422" y="364"/>
                  </a:lnTo>
                  <a:lnTo>
                    <a:pt x="2413" y="408"/>
                  </a:lnTo>
                  <a:lnTo>
                    <a:pt x="2406" y="453"/>
                  </a:lnTo>
                  <a:lnTo>
                    <a:pt x="402" y="4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8" name="Freeform 70"/>
            <p:cNvSpPr>
              <a:spLocks/>
            </p:cNvSpPr>
            <p:nvPr userDrawn="1"/>
          </p:nvSpPr>
          <p:spPr bwMode="auto">
            <a:xfrm>
              <a:off x="249238" y="788988"/>
              <a:ext cx="666750" cy="296863"/>
            </a:xfrm>
            <a:custGeom>
              <a:avLst/>
              <a:gdLst>
                <a:gd name="T0" fmla="*/ 81 w 3783"/>
                <a:gd name="T1" fmla="*/ 70 h 1686"/>
                <a:gd name="T2" fmla="*/ 71 w 3783"/>
                <a:gd name="T3" fmla="*/ 78 h 1686"/>
                <a:gd name="T4" fmla="*/ 78 w 3783"/>
                <a:gd name="T5" fmla="*/ 99 h 1686"/>
                <a:gd name="T6" fmla="*/ 101 w 3783"/>
                <a:gd name="T7" fmla="*/ 114 h 1686"/>
                <a:gd name="T8" fmla="*/ 135 w 3783"/>
                <a:gd name="T9" fmla="*/ 120 h 1686"/>
                <a:gd name="T10" fmla="*/ 1901 w 3783"/>
                <a:gd name="T11" fmla="*/ 201 h 1686"/>
                <a:gd name="T12" fmla="*/ 1925 w 3783"/>
                <a:gd name="T13" fmla="*/ 324 h 1686"/>
                <a:gd name="T14" fmla="*/ 1964 w 3783"/>
                <a:gd name="T15" fmla="*/ 448 h 1686"/>
                <a:gd name="T16" fmla="*/ 2027 w 3783"/>
                <a:gd name="T17" fmla="*/ 597 h 1686"/>
                <a:gd name="T18" fmla="*/ 2132 w 3783"/>
                <a:gd name="T19" fmla="*/ 772 h 1686"/>
                <a:gd name="T20" fmla="*/ 2245 w 3783"/>
                <a:gd name="T21" fmla="*/ 917 h 1686"/>
                <a:gd name="T22" fmla="*/ 2370 w 3783"/>
                <a:gd name="T23" fmla="*/ 1051 h 1686"/>
                <a:gd name="T24" fmla="*/ 2506 w 3783"/>
                <a:gd name="T25" fmla="*/ 1174 h 1686"/>
                <a:gd name="T26" fmla="*/ 2653 w 3783"/>
                <a:gd name="T27" fmla="*/ 1284 h 1686"/>
                <a:gd name="T28" fmla="*/ 2811 w 3783"/>
                <a:gd name="T29" fmla="*/ 1380 h 1686"/>
                <a:gd name="T30" fmla="*/ 2978 w 3783"/>
                <a:gd name="T31" fmla="*/ 1462 h 1686"/>
                <a:gd name="T32" fmla="*/ 3152 w 3783"/>
                <a:gd name="T33" fmla="*/ 1528 h 1686"/>
                <a:gd name="T34" fmla="*/ 3334 w 3783"/>
                <a:gd name="T35" fmla="*/ 1579 h 1686"/>
                <a:gd name="T36" fmla="*/ 3522 w 3783"/>
                <a:gd name="T37" fmla="*/ 1613 h 1686"/>
                <a:gd name="T38" fmla="*/ 3717 w 3783"/>
                <a:gd name="T39" fmla="*/ 1628 h 1686"/>
                <a:gd name="T40" fmla="*/ 3715 w 3783"/>
                <a:gd name="T41" fmla="*/ 1685 h 1686"/>
                <a:gd name="T42" fmla="*/ 3515 w 3783"/>
                <a:gd name="T43" fmla="*/ 1669 h 1686"/>
                <a:gd name="T44" fmla="*/ 3321 w 3783"/>
                <a:gd name="T45" fmla="*/ 1634 h 1686"/>
                <a:gd name="T46" fmla="*/ 3134 w 3783"/>
                <a:gd name="T47" fmla="*/ 1583 h 1686"/>
                <a:gd name="T48" fmla="*/ 2954 w 3783"/>
                <a:gd name="T49" fmla="*/ 1515 h 1686"/>
                <a:gd name="T50" fmla="*/ 2783 w 3783"/>
                <a:gd name="T51" fmla="*/ 1430 h 1686"/>
                <a:gd name="T52" fmla="*/ 2622 w 3783"/>
                <a:gd name="T53" fmla="*/ 1331 h 1686"/>
                <a:gd name="T54" fmla="*/ 2470 w 3783"/>
                <a:gd name="T55" fmla="*/ 1218 h 1686"/>
                <a:gd name="T56" fmla="*/ 2330 w 3783"/>
                <a:gd name="T57" fmla="*/ 1093 h 1686"/>
                <a:gd name="T58" fmla="*/ 2202 w 3783"/>
                <a:gd name="T59" fmla="*/ 955 h 1686"/>
                <a:gd name="T60" fmla="*/ 2085 w 3783"/>
                <a:gd name="T61" fmla="*/ 805 h 1686"/>
                <a:gd name="T62" fmla="*/ 2009 w 3783"/>
                <a:gd name="T63" fmla="*/ 687 h 1686"/>
                <a:gd name="T64" fmla="*/ 1953 w 3783"/>
                <a:gd name="T65" fmla="*/ 575 h 1686"/>
                <a:gd name="T66" fmla="*/ 1904 w 3783"/>
                <a:gd name="T67" fmla="*/ 452 h 1686"/>
                <a:gd name="T68" fmla="*/ 269 w 3783"/>
                <a:gd name="T69" fmla="*/ 367 h 1686"/>
                <a:gd name="T70" fmla="*/ 123 w 3783"/>
                <a:gd name="T71" fmla="*/ 249 h 1686"/>
                <a:gd name="T72" fmla="*/ 47 w 3783"/>
                <a:gd name="T73" fmla="*/ 168 h 1686"/>
                <a:gd name="T74" fmla="*/ 5 w 3783"/>
                <a:gd name="T75" fmla="*/ 99 h 1686"/>
                <a:gd name="T76" fmla="*/ 0 w 3783"/>
                <a:gd name="T77" fmla="*/ 70 h 1686"/>
                <a:gd name="T78" fmla="*/ 11 w 3783"/>
                <a:gd name="T79" fmla="*/ 41 h 1686"/>
                <a:gd name="T80" fmla="*/ 46 w 3783"/>
                <a:gd name="T81" fmla="*/ 7 h 1686"/>
                <a:gd name="T82" fmla="*/ 71 w 3783"/>
                <a:gd name="T83" fmla="*/ 3 h 1686"/>
                <a:gd name="T84" fmla="*/ 91 w 3783"/>
                <a:gd name="T85" fmla="*/ 18 h 1686"/>
                <a:gd name="T86" fmla="*/ 1892 w 3783"/>
                <a:gd name="T87" fmla="*/ 70 h 1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83" h="1686">
                  <a:moveTo>
                    <a:pt x="104" y="70"/>
                  </a:moveTo>
                  <a:lnTo>
                    <a:pt x="94" y="70"/>
                  </a:lnTo>
                  <a:lnTo>
                    <a:pt x="81" y="70"/>
                  </a:lnTo>
                  <a:lnTo>
                    <a:pt x="76" y="71"/>
                  </a:lnTo>
                  <a:lnTo>
                    <a:pt x="73" y="74"/>
                  </a:lnTo>
                  <a:lnTo>
                    <a:pt x="71" y="78"/>
                  </a:lnTo>
                  <a:lnTo>
                    <a:pt x="71" y="83"/>
                  </a:lnTo>
                  <a:lnTo>
                    <a:pt x="74" y="91"/>
                  </a:lnTo>
                  <a:lnTo>
                    <a:pt x="78" y="99"/>
                  </a:lnTo>
                  <a:lnTo>
                    <a:pt x="84" y="105"/>
                  </a:lnTo>
                  <a:lnTo>
                    <a:pt x="92" y="110"/>
                  </a:lnTo>
                  <a:lnTo>
                    <a:pt x="101" y="114"/>
                  </a:lnTo>
                  <a:lnTo>
                    <a:pt x="111" y="117"/>
                  </a:lnTo>
                  <a:lnTo>
                    <a:pt x="123" y="119"/>
                  </a:lnTo>
                  <a:lnTo>
                    <a:pt x="135" y="120"/>
                  </a:lnTo>
                  <a:lnTo>
                    <a:pt x="1893" y="120"/>
                  </a:lnTo>
                  <a:lnTo>
                    <a:pt x="1896" y="160"/>
                  </a:lnTo>
                  <a:lnTo>
                    <a:pt x="1901" y="201"/>
                  </a:lnTo>
                  <a:lnTo>
                    <a:pt x="1907" y="242"/>
                  </a:lnTo>
                  <a:lnTo>
                    <a:pt x="1915" y="283"/>
                  </a:lnTo>
                  <a:lnTo>
                    <a:pt x="1925" y="324"/>
                  </a:lnTo>
                  <a:lnTo>
                    <a:pt x="1936" y="365"/>
                  </a:lnTo>
                  <a:lnTo>
                    <a:pt x="1949" y="407"/>
                  </a:lnTo>
                  <a:lnTo>
                    <a:pt x="1964" y="448"/>
                  </a:lnTo>
                  <a:lnTo>
                    <a:pt x="1965" y="452"/>
                  </a:lnTo>
                  <a:lnTo>
                    <a:pt x="1994" y="527"/>
                  </a:lnTo>
                  <a:lnTo>
                    <a:pt x="2027" y="597"/>
                  </a:lnTo>
                  <a:lnTo>
                    <a:pt x="2061" y="662"/>
                  </a:lnTo>
                  <a:lnTo>
                    <a:pt x="2098" y="721"/>
                  </a:lnTo>
                  <a:lnTo>
                    <a:pt x="2132" y="772"/>
                  </a:lnTo>
                  <a:lnTo>
                    <a:pt x="2169" y="822"/>
                  </a:lnTo>
                  <a:lnTo>
                    <a:pt x="2206" y="870"/>
                  </a:lnTo>
                  <a:lnTo>
                    <a:pt x="2245" y="917"/>
                  </a:lnTo>
                  <a:lnTo>
                    <a:pt x="2285" y="964"/>
                  </a:lnTo>
                  <a:lnTo>
                    <a:pt x="2327" y="1008"/>
                  </a:lnTo>
                  <a:lnTo>
                    <a:pt x="2370" y="1051"/>
                  </a:lnTo>
                  <a:lnTo>
                    <a:pt x="2415" y="1094"/>
                  </a:lnTo>
                  <a:lnTo>
                    <a:pt x="2460" y="1135"/>
                  </a:lnTo>
                  <a:lnTo>
                    <a:pt x="2506" y="1174"/>
                  </a:lnTo>
                  <a:lnTo>
                    <a:pt x="2555" y="1212"/>
                  </a:lnTo>
                  <a:lnTo>
                    <a:pt x="2604" y="1249"/>
                  </a:lnTo>
                  <a:lnTo>
                    <a:pt x="2653" y="1284"/>
                  </a:lnTo>
                  <a:lnTo>
                    <a:pt x="2705" y="1318"/>
                  </a:lnTo>
                  <a:lnTo>
                    <a:pt x="2757" y="1350"/>
                  </a:lnTo>
                  <a:lnTo>
                    <a:pt x="2811" y="1380"/>
                  </a:lnTo>
                  <a:lnTo>
                    <a:pt x="2865" y="1410"/>
                  </a:lnTo>
                  <a:lnTo>
                    <a:pt x="2921" y="1437"/>
                  </a:lnTo>
                  <a:lnTo>
                    <a:pt x="2978" y="1462"/>
                  </a:lnTo>
                  <a:lnTo>
                    <a:pt x="3034" y="1486"/>
                  </a:lnTo>
                  <a:lnTo>
                    <a:pt x="3093" y="1509"/>
                  </a:lnTo>
                  <a:lnTo>
                    <a:pt x="3152" y="1528"/>
                  </a:lnTo>
                  <a:lnTo>
                    <a:pt x="3211" y="1547"/>
                  </a:lnTo>
                  <a:lnTo>
                    <a:pt x="3272" y="1564"/>
                  </a:lnTo>
                  <a:lnTo>
                    <a:pt x="3334" y="1579"/>
                  </a:lnTo>
                  <a:lnTo>
                    <a:pt x="3396" y="1592"/>
                  </a:lnTo>
                  <a:lnTo>
                    <a:pt x="3459" y="1603"/>
                  </a:lnTo>
                  <a:lnTo>
                    <a:pt x="3522" y="1613"/>
                  </a:lnTo>
                  <a:lnTo>
                    <a:pt x="3587" y="1620"/>
                  </a:lnTo>
                  <a:lnTo>
                    <a:pt x="3652" y="1625"/>
                  </a:lnTo>
                  <a:lnTo>
                    <a:pt x="3717" y="1628"/>
                  </a:lnTo>
                  <a:lnTo>
                    <a:pt x="3783" y="1629"/>
                  </a:lnTo>
                  <a:lnTo>
                    <a:pt x="3783" y="1686"/>
                  </a:lnTo>
                  <a:lnTo>
                    <a:pt x="3715" y="1685"/>
                  </a:lnTo>
                  <a:lnTo>
                    <a:pt x="3648" y="1682"/>
                  </a:lnTo>
                  <a:lnTo>
                    <a:pt x="3581" y="1677"/>
                  </a:lnTo>
                  <a:lnTo>
                    <a:pt x="3515" y="1669"/>
                  </a:lnTo>
                  <a:lnTo>
                    <a:pt x="3450" y="1660"/>
                  </a:lnTo>
                  <a:lnTo>
                    <a:pt x="3385" y="1648"/>
                  </a:lnTo>
                  <a:lnTo>
                    <a:pt x="3321" y="1634"/>
                  </a:lnTo>
                  <a:lnTo>
                    <a:pt x="3258" y="1620"/>
                  </a:lnTo>
                  <a:lnTo>
                    <a:pt x="3196" y="1602"/>
                  </a:lnTo>
                  <a:lnTo>
                    <a:pt x="3134" y="1583"/>
                  </a:lnTo>
                  <a:lnTo>
                    <a:pt x="3073" y="1562"/>
                  </a:lnTo>
                  <a:lnTo>
                    <a:pt x="3014" y="1540"/>
                  </a:lnTo>
                  <a:lnTo>
                    <a:pt x="2954" y="1515"/>
                  </a:lnTo>
                  <a:lnTo>
                    <a:pt x="2896" y="1488"/>
                  </a:lnTo>
                  <a:lnTo>
                    <a:pt x="2840" y="1460"/>
                  </a:lnTo>
                  <a:lnTo>
                    <a:pt x="2783" y="1430"/>
                  </a:lnTo>
                  <a:lnTo>
                    <a:pt x="2729" y="1399"/>
                  </a:lnTo>
                  <a:lnTo>
                    <a:pt x="2675" y="1367"/>
                  </a:lnTo>
                  <a:lnTo>
                    <a:pt x="2622" y="1331"/>
                  </a:lnTo>
                  <a:lnTo>
                    <a:pt x="2570" y="1295"/>
                  </a:lnTo>
                  <a:lnTo>
                    <a:pt x="2520" y="1257"/>
                  </a:lnTo>
                  <a:lnTo>
                    <a:pt x="2470" y="1218"/>
                  </a:lnTo>
                  <a:lnTo>
                    <a:pt x="2422" y="1178"/>
                  </a:lnTo>
                  <a:lnTo>
                    <a:pt x="2376" y="1136"/>
                  </a:lnTo>
                  <a:lnTo>
                    <a:pt x="2330" y="1093"/>
                  </a:lnTo>
                  <a:lnTo>
                    <a:pt x="2286" y="1048"/>
                  </a:lnTo>
                  <a:lnTo>
                    <a:pt x="2243" y="1002"/>
                  </a:lnTo>
                  <a:lnTo>
                    <a:pt x="2202" y="955"/>
                  </a:lnTo>
                  <a:lnTo>
                    <a:pt x="2161" y="906"/>
                  </a:lnTo>
                  <a:lnTo>
                    <a:pt x="2122" y="856"/>
                  </a:lnTo>
                  <a:lnTo>
                    <a:pt x="2085" y="805"/>
                  </a:lnTo>
                  <a:lnTo>
                    <a:pt x="2049" y="753"/>
                  </a:lnTo>
                  <a:lnTo>
                    <a:pt x="2029" y="721"/>
                  </a:lnTo>
                  <a:lnTo>
                    <a:pt x="2009" y="687"/>
                  </a:lnTo>
                  <a:lnTo>
                    <a:pt x="1990" y="652"/>
                  </a:lnTo>
                  <a:lnTo>
                    <a:pt x="1971" y="615"/>
                  </a:lnTo>
                  <a:lnTo>
                    <a:pt x="1953" y="575"/>
                  </a:lnTo>
                  <a:lnTo>
                    <a:pt x="1936" y="536"/>
                  </a:lnTo>
                  <a:lnTo>
                    <a:pt x="1920" y="495"/>
                  </a:lnTo>
                  <a:lnTo>
                    <a:pt x="1904" y="452"/>
                  </a:lnTo>
                  <a:lnTo>
                    <a:pt x="404" y="452"/>
                  </a:lnTo>
                  <a:lnTo>
                    <a:pt x="333" y="410"/>
                  </a:lnTo>
                  <a:lnTo>
                    <a:pt x="269" y="367"/>
                  </a:lnTo>
                  <a:lnTo>
                    <a:pt x="213" y="325"/>
                  </a:lnTo>
                  <a:lnTo>
                    <a:pt x="164" y="286"/>
                  </a:lnTo>
                  <a:lnTo>
                    <a:pt x="123" y="249"/>
                  </a:lnTo>
                  <a:lnTo>
                    <a:pt x="90" y="216"/>
                  </a:lnTo>
                  <a:lnTo>
                    <a:pt x="65" y="188"/>
                  </a:lnTo>
                  <a:lnTo>
                    <a:pt x="47" y="168"/>
                  </a:lnTo>
                  <a:lnTo>
                    <a:pt x="24" y="135"/>
                  </a:lnTo>
                  <a:lnTo>
                    <a:pt x="13" y="117"/>
                  </a:lnTo>
                  <a:lnTo>
                    <a:pt x="5" y="99"/>
                  </a:lnTo>
                  <a:lnTo>
                    <a:pt x="2" y="89"/>
                  </a:lnTo>
                  <a:lnTo>
                    <a:pt x="0" y="79"/>
                  </a:lnTo>
                  <a:lnTo>
                    <a:pt x="0" y="70"/>
                  </a:lnTo>
                  <a:lnTo>
                    <a:pt x="2" y="60"/>
                  </a:lnTo>
                  <a:lnTo>
                    <a:pt x="5" y="50"/>
                  </a:lnTo>
                  <a:lnTo>
                    <a:pt x="11" y="41"/>
                  </a:lnTo>
                  <a:lnTo>
                    <a:pt x="19" y="31"/>
                  </a:lnTo>
                  <a:lnTo>
                    <a:pt x="29" y="21"/>
                  </a:lnTo>
                  <a:lnTo>
                    <a:pt x="46" y="7"/>
                  </a:lnTo>
                  <a:lnTo>
                    <a:pt x="58" y="1"/>
                  </a:lnTo>
                  <a:lnTo>
                    <a:pt x="65" y="0"/>
                  </a:lnTo>
                  <a:lnTo>
                    <a:pt x="71" y="3"/>
                  </a:lnTo>
                  <a:lnTo>
                    <a:pt x="75" y="8"/>
                  </a:lnTo>
                  <a:lnTo>
                    <a:pt x="81" y="13"/>
                  </a:lnTo>
                  <a:lnTo>
                    <a:pt x="91" y="18"/>
                  </a:lnTo>
                  <a:lnTo>
                    <a:pt x="105" y="19"/>
                  </a:lnTo>
                  <a:lnTo>
                    <a:pt x="1894" y="19"/>
                  </a:lnTo>
                  <a:lnTo>
                    <a:pt x="1892" y="70"/>
                  </a:lnTo>
                  <a:lnTo>
                    <a:pt x="104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9" name="Freeform 71"/>
            <p:cNvSpPr>
              <a:spLocks noEditPoints="1"/>
            </p:cNvSpPr>
            <p:nvPr userDrawn="1"/>
          </p:nvSpPr>
          <p:spPr bwMode="auto">
            <a:xfrm>
              <a:off x="68263" y="349251"/>
              <a:ext cx="1695450" cy="714375"/>
            </a:xfrm>
            <a:custGeom>
              <a:avLst/>
              <a:gdLst>
                <a:gd name="T0" fmla="*/ 6336 w 9612"/>
                <a:gd name="T1" fmla="*/ 757 h 4052"/>
                <a:gd name="T2" fmla="*/ 5549 w 9612"/>
                <a:gd name="T3" fmla="*/ 198 h 4052"/>
                <a:gd name="T4" fmla="*/ 4549 w 9612"/>
                <a:gd name="T5" fmla="*/ 74 h 4052"/>
                <a:gd name="T6" fmla="*/ 3636 w 9612"/>
                <a:gd name="T7" fmla="*/ 432 h 4052"/>
                <a:gd name="T8" fmla="*/ 3006 w 9612"/>
                <a:gd name="T9" fmla="*/ 1159 h 4052"/>
                <a:gd name="T10" fmla="*/ 3442 w 9612"/>
                <a:gd name="T11" fmla="*/ 1207 h 4052"/>
                <a:gd name="T12" fmla="*/ 3965 w 9612"/>
                <a:gd name="T13" fmla="*/ 698 h 4052"/>
                <a:gd name="T14" fmla="*/ 4676 w 9612"/>
                <a:gd name="T15" fmla="*/ 468 h 4052"/>
                <a:gd name="T16" fmla="*/ 5429 w 9612"/>
                <a:gd name="T17" fmla="*/ 586 h 4052"/>
                <a:gd name="T18" fmla="*/ 6024 w 9612"/>
                <a:gd name="T19" fmla="*/ 1012 h 4052"/>
                <a:gd name="T20" fmla="*/ 3185 w 9612"/>
                <a:gd name="T21" fmla="*/ 2174 h 4052"/>
                <a:gd name="T22" fmla="*/ 3042 w 9612"/>
                <a:gd name="T23" fmla="*/ 2515 h 4052"/>
                <a:gd name="T24" fmla="*/ 3252 w 9612"/>
                <a:gd name="T25" fmla="*/ 3194 h 4052"/>
                <a:gd name="T26" fmla="*/ 3743 w 9612"/>
                <a:gd name="T27" fmla="*/ 3676 h 4052"/>
                <a:gd name="T28" fmla="*/ 4385 w 9612"/>
                <a:gd name="T29" fmla="*/ 3955 h 4052"/>
                <a:gd name="T30" fmla="*/ 5111 w 9612"/>
                <a:gd name="T31" fmla="*/ 3978 h 4052"/>
                <a:gd name="T32" fmla="*/ 5772 w 9612"/>
                <a:gd name="T33" fmla="*/ 3739 h 4052"/>
                <a:gd name="T34" fmla="*/ 6293 w 9612"/>
                <a:gd name="T35" fmla="*/ 3287 h 4052"/>
                <a:gd name="T36" fmla="*/ 6575 w 9612"/>
                <a:gd name="T37" fmla="*/ 2610 h 4052"/>
                <a:gd name="T38" fmla="*/ 6468 w 9612"/>
                <a:gd name="T39" fmla="*/ 2227 h 4052"/>
                <a:gd name="T40" fmla="*/ 6208 w 9612"/>
                <a:gd name="T41" fmla="*/ 2913 h 4052"/>
                <a:gd name="T42" fmla="*/ 5559 w 9612"/>
                <a:gd name="T43" fmla="*/ 3532 h 4052"/>
                <a:gd name="T44" fmla="*/ 4646 w 9612"/>
                <a:gd name="T45" fmla="*/ 3708 h 4052"/>
                <a:gd name="T46" fmla="*/ 3801 w 9612"/>
                <a:gd name="T47" fmla="*/ 3366 h 4052"/>
                <a:gd name="T48" fmla="*/ 3277 w 9612"/>
                <a:gd name="T49" fmla="*/ 2636 h 4052"/>
                <a:gd name="T50" fmla="*/ 3276 w 9612"/>
                <a:gd name="T51" fmla="*/ 2428 h 4052"/>
                <a:gd name="T52" fmla="*/ 3708 w 9612"/>
                <a:gd name="T53" fmla="*/ 3207 h 4052"/>
                <a:gd name="T54" fmla="*/ 4495 w 9612"/>
                <a:gd name="T55" fmla="*/ 3628 h 4052"/>
                <a:gd name="T56" fmla="*/ 5412 w 9612"/>
                <a:gd name="T57" fmla="*/ 3538 h 4052"/>
                <a:gd name="T58" fmla="*/ 6098 w 9612"/>
                <a:gd name="T59" fmla="*/ 2980 h 4052"/>
                <a:gd name="T60" fmla="*/ 6374 w 9612"/>
                <a:gd name="T61" fmla="*/ 2116 h 4052"/>
                <a:gd name="T62" fmla="*/ 6200 w 9612"/>
                <a:gd name="T63" fmla="*/ 1694 h 4052"/>
                <a:gd name="T64" fmla="*/ 5944 w 9612"/>
                <a:gd name="T65" fmla="*/ 1008 h 4052"/>
                <a:gd name="T66" fmla="*/ 5352 w 9612"/>
                <a:gd name="T67" fmla="*/ 618 h 4052"/>
                <a:gd name="T68" fmla="*/ 4618 w 9612"/>
                <a:gd name="T69" fmla="*/ 531 h 4052"/>
                <a:gd name="T70" fmla="*/ 3942 w 9612"/>
                <a:gd name="T71" fmla="*/ 781 h 4052"/>
                <a:gd name="T72" fmla="*/ 3456 w 9612"/>
                <a:gd name="T73" fmla="*/ 1293 h 4052"/>
                <a:gd name="T74" fmla="*/ 3405 w 9612"/>
                <a:gd name="T75" fmla="*/ 1997 h 4052"/>
                <a:gd name="T76" fmla="*/ 9478 w 9612"/>
                <a:gd name="T77" fmla="*/ 1640 h 4052"/>
                <a:gd name="T78" fmla="*/ 9531 w 9612"/>
                <a:gd name="T79" fmla="*/ 1590 h 4052"/>
                <a:gd name="T80" fmla="*/ 6431 w 9612"/>
                <a:gd name="T81" fmla="*/ 2089 h 4052"/>
                <a:gd name="T82" fmla="*/ 6622 w 9612"/>
                <a:gd name="T83" fmla="*/ 2606 h 4052"/>
                <a:gd name="T84" fmla="*/ 6476 w 9612"/>
                <a:gd name="T85" fmla="*/ 3109 h 4052"/>
                <a:gd name="T86" fmla="*/ 6041 w 9612"/>
                <a:gd name="T87" fmla="*/ 3612 h 4052"/>
                <a:gd name="T88" fmla="*/ 5416 w 9612"/>
                <a:gd name="T89" fmla="*/ 3955 h 4052"/>
                <a:gd name="T90" fmla="*/ 4680 w 9612"/>
                <a:gd name="T91" fmla="*/ 4048 h 4052"/>
                <a:gd name="T92" fmla="*/ 3974 w 9612"/>
                <a:gd name="T93" fmla="*/ 3866 h 4052"/>
                <a:gd name="T94" fmla="*/ 3400 w 9612"/>
                <a:gd name="T95" fmla="*/ 3452 h 4052"/>
                <a:gd name="T96" fmla="*/ 3067 w 9612"/>
                <a:gd name="T97" fmla="*/ 2958 h 4052"/>
                <a:gd name="T98" fmla="*/ 3005 w 9612"/>
                <a:gd name="T99" fmla="*/ 2423 h 4052"/>
                <a:gd name="T100" fmla="*/ 3366 w 9612"/>
                <a:gd name="T101" fmla="*/ 1956 h 4052"/>
                <a:gd name="T102" fmla="*/ 71 w 9612"/>
                <a:gd name="T103" fmla="*/ 1604 h 4052"/>
                <a:gd name="T104" fmla="*/ 3297 w 9612"/>
                <a:gd name="T105" fmla="*/ 1913 h 4052"/>
                <a:gd name="T106" fmla="*/ 122 w 9612"/>
                <a:gd name="T107" fmla="*/ 1769 h 4052"/>
                <a:gd name="T108" fmla="*/ 10 w 9612"/>
                <a:gd name="T109" fmla="*/ 1560 h 4052"/>
                <a:gd name="T110" fmla="*/ 2821 w 9612"/>
                <a:gd name="T111" fmla="*/ 1457 h 4052"/>
                <a:gd name="T112" fmla="*/ 3342 w 9612"/>
                <a:gd name="T113" fmla="*/ 605 h 4052"/>
                <a:gd name="T114" fmla="*/ 4201 w 9612"/>
                <a:gd name="T115" fmla="*/ 90 h 4052"/>
                <a:gd name="T116" fmla="*/ 5246 w 9612"/>
                <a:gd name="T117" fmla="*/ 46 h 4052"/>
                <a:gd name="T118" fmla="*/ 6149 w 9612"/>
                <a:gd name="T119" fmla="*/ 491 h 4052"/>
                <a:gd name="T120" fmla="*/ 6735 w 9612"/>
                <a:gd name="T121" fmla="*/ 1298 h 4052"/>
                <a:gd name="T122" fmla="*/ 9584 w 9612"/>
                <a:gd name="T123" fmla="*/ 1541 h 4052"/>
                <a:gd name="T124" fmla="*/ 9522 w 9612"/>
                <a:gd name="T125" fmla="*/ 1737 h 4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612" h="4052">
                  <a:moveTo>
                    <a:pt x="6758" y="1540"/>
                  </a:moveTo>
                  <a:lnTo>
                    <a:pt x="6734" y="1461"/>
                  </a:lnTo>
                  <a:lnTo>
                    <a:pt x="6706" y="1383"/>
                  </a:lnTo>
                  <a:lnTo>
                    <a:pt x="6677" y="1306"/>
                  </a:lnTo>
                  <a:lnTo>
                    <a:pt x="6644" y="1232"/>
                  </a:lnTo>
                  <a:lnTo>
                    <a:pt x="6608" y="1159"/>
                  </a:lnTo>
                  <a:lnTo>
                    <a:pt x="6570" y="1087"/>
                  </a:lnTo>
                  <a:lnTo>
                    <a:pt x="6527" y="1017"/>
                  </a:lnTo>
                  <a:lnTo>
                    <a:pt x="6483" y="949"/>
                  </a:lnTo>
                  <a:lnTo>
                    <a:pt x="6437" y="883"/>
                  </a:lnTo>
                  <a:lnTo>
                    <a:pt x="6387" y="819"/>
                  </a:lnTo>
                  <a:lnTo>
                    <a:pt x="6336" y="757"/>
                  </a:lnTo>
                  <a:lnTo>
                    <a:pt x="6281" y="696"/>
                  </a:lnTo>
                  <a:lnTo>
                    <a:pt x="6225" y="639"/>
                  </a:lnTo>
                  <a:lnTo>
                    <a:pt x="6166" y="583"/>
                  </a:lnTo>
                  <a:lnTo>
                    <a:pt x="6105" y="530"/>
                  </a:lnTo>
                  <a:lnTo>
                    <a:pt x="6043" y="479"/>
                  </a:lnTo>
                  <a:lnTo>
                    <a:pt x="5978" y="432"/>
                  </a:lnTo>
                  <a:lnTo>
                    <a:pt x="5911" y="385"/>
                  </a:lnTo>
                  <a:lnTo>
                    <a:pt x="5842" y="342"/>
                  </a:lnTo>
                  <a:lnTo>
                    <a:pt x="5771" y="302"/>
                  </a:lnTo>
                  <a:lnTo>
                    <a:pt x="5699" y="265"/>
                  </a:lnTo>
                  <a:lnTo>
                    <a:pt x="5625" y="230"/>
                  </a:lnTo>
                  <a:lnTo>
                    <a:pt x="5549" y="198"/>
                  </a:lnTo>
                  <a:lnTo>
                    <a:pt x="5471" y="169"/>
                  </a:lnTo>
                  <a:lnTo>
                    <a:pt x="5392" y="144"/>
                  </a:lnTo>
                  <a:lnTo>
                    <a:pt x="5313" y="121"/>
                  </a:lnTo>
                  <a:lnTo>
                    <a:pt x="5231" y="102"/>
                  </a:lnTo>
                  <a:lnTo>
                    <a:pt x="5148" y="86"/>
                  </a:lnTo>
                  <a:lnTo>
                    <a:pt x="5065" y="74"/>
                  </a:lnTo>
                  <a:lnTo>
                    <a:pt x="4979" y="65"/>
                  </a:lnTo>
                  <a:lnTo>
                    <a:pt x="4894" y="60"/>
                  </a:lnTo>
                  <a:lnTo>
                    <a:pt x="4807" y="58"/>
                  </a:lnTo>
                  <a:lnTo>
                    <a:pt x="4720" y="60"/>
                  </a:lnTo>
                  <a:lnTo>
                    <a:pt x="4634" y="65"/>
                  </a:lnTo>
                  <a:lnTo>
                    <a:pt x="4549" y="74"/>
                  </a:lnTo>
                  <a:lnTo>
                    <a:pt x="4465" y="86"/>
                  </a:lnTo>
                  <a:lnTo>
                    <a:pt x="4382" y="102"/>
                  </a:lnTo>
                  <a:lnTo>
                    <a:pt x="4301" y="121"/>
                  </a:lnTo>
                  <a:lnTo>
                    <a:pt x="4221" y="144"/>
                  </a:lnTo>
                  <a:lnTo>
                    <a:pt x="4143" y="169"/>
                  </a:lnTo>
                  <a:lnTo>
                    <a:pt x="4065" y="198"/>
                  </a:lnTo>
                  <a:lnTo>
                    <a:pt x="3989" y="230"/>
                  </a:lnTo>
                  <a:lnTo>
                    <a:pt x="3915" y="265"/>
                  </a:lnTo>
                  <a:lnTo>
                    <a:pt x="3843" y="302"/>
                  </a:lnTo>
                  <a:lnTo>
                    <a:pt x="3772" y="342"/>
                  </a:lnTo>
                  <a:lnTo>
                    <a:pt x="3703" y="385"/>
                  </a:lnTo>
                  <a:lnTo>
                    <a:pt x="3636" y="432"/>
                  </a:lnTo>
                  <a:lnTo>
                    <a:pt x="3571" y="479"/>
                  </a:lnTo>
                  <a:lnTo>
                    <a:pt x="3509" y="530"/>
                  </a:lnTo>
                  <a:lnTo>
                    <a:pt x="3448" y="583"/>
                  </a:lnTo>
                  <a:lnTo>
                    <a:pt x="3388" y="639"/>
                  </a:lnTo>
                  <a:lnTo>
                    <a:pt x="3333" y="696"/>
                  </a:lnTo>
                  <a:lnTo>
                    <a:pt x="3278" y="757"/>
                  </a:lnTo>
                  <a:lnTo>
                    <a:pt x="3227" y="819"/>
                  </a:lnTo>
                  <a:lnTo>
                    <a:pt x="3177" y="883"/>
                  </a:lnTo>
                  <a:lnTo>
                    <a:pt x="3131" y="949"/>
                  </a:lnTo>
                  <a:lnTo>
                    <a:pt x="3087" y="1017"/>
                  </a:lnTo>
                  <a:lnTo>
                    <a:pt x="3044" y="1087"/>
                  </a:lnTo>
                  <a:lnTo>
                    <a:pt x="3006" y="1159"/>
                  </a:lnTo>
                  <a:lnTo>
                    <a:pt x="2970" y="1232"/>
                  </a:lnTo>
                  <a:lnTo>
                    <a:pt x="2937" y="1306"/>
                  </a:lnTo>
                  <a:lnTo>
                    <a:pt x="2908" y="1383"/>
                  </a:lnTo>
                  <a:lnTo>
                    <a:pt x="2881" y="1461"/>
                  </a:lnTo>
                  <a:lnTo>
                    <a:pt x="2857" y="1540"/>
                  </a:lnTo>
                  <a:lnTo>
                    <a:pt x="3277" y="1540"/>
                  </a:lnTo>
                  <a:lnTo>
                    <a:pt x="3300" y="1481"/>
                  </a:lnTo>
                  <a:lnTo>
                    <a:pt x="3324" y="1424"/>
                  </a:lnTo>
                  <a:lnTo>
                    <a:pt x="3350" y="1368"/>
                  </a:lnTo>
                  <a:lnTo>
                    <a:pt x="3379" y="1313"/>
                  </a:lnTo>
                  <a:lnTo>
                    <a:pt x="3410" y="1260"/>
                  </a:lnTo>
                  <a:lnTo>
                    <a:pt x="3442" y="1207"/>
                  </a:lnTo>
                  <a:lnTo>
                    <a:pt x="3477" y="1157"/>
                  </a:lnTo>
                  <a:lnTo>
                    <a:pt x="3513" y="1107"/>
                  </a:lnTo>
                  <a:lnTo>
                    <a:pt x="3551" y="1059"/>
                  </a:lnTo>
                  <a:lnTo>
                    <a:pt x="3590" y="1011"/>
                  </a:lnTo>
                  <a:lnTo>
                    <a:pt x="3631" y="967"/>
                  </a:lnTo>
                  <a:lnTo>
                    <a:pt x="3674" y="923"/>
                  </a:lnTo>
                  <a:lnTo>
                    <a:pt x="3720" y="882"/>
                  </a:lnTo>
                  <a:lnTo>
                    <a:pt x="3766" y="841"/>
                  </a:lnTo>
                  <a:lnTo>
                    <a:pt x="3813" y="802"/>
                  </a:lnTo>
                  <a:lnTo>
                    <a:pt x="3863" y="766"/>
                  </a:lnTo>
                  <a:lnTo>
                    <a:pt x="3913" y="731"/>
                  </a:lnTo>
                  <a:lnTo>
                    <a:pt x="3965" y="698"/>
                  </a:lnTo>
                  <a:lnTo>
                    <a:pt x="4018" y="667"/>
                  </a:lnTo>
                  <a:lnTo>
                    <a:pt x="4073" y="639"/>
                  </a:lnTo>
                  <a:lnTo>
                    <a:pt x="4128" y="611"/>
                  </a:lnTo>
                  <a:lnTo>
                    <a:pt x="4186" y="586"/>
                  </a:lnTo>
                  <a:lnTo>
                    <a:pt x="4244" y="563"/>
                  </a:lnTo>
                  <a:lnTo>
                    <a:pt x="4302" y="543"/>
                  </a:lnTo>
                  <a:lnTo>
                    <a:pt x="4363" y="524"/>
                  </a:lnTo>
                  <a:lnTo>
                    <a:pt x="4424" y="509"/>
                  </a:lnTo>
                  <a:lnTo>
                    <a:pt x="4485" y="494"/>
                  </a:lnTo>
                  <a:lnTo>
                    <a:pt x="4548" y="483"/>
                  </a:lnTo>
                  <a:lnTo>
                    <a:pt x="4612" y="475"/>
                  </a:lnTo>
                  <a:lnTo>
                    <a:pt x="4676" y="468"/>
                  </a:lnTo>
                  <a:lnTo>
                    <a:pt x="4741" y="464"/>
                  </a:lnTo>
                  <a:lnTo>
                    <a:pt x="4807" y="462"/>
                  </a:lnTo>
                  <a:lnTo>
                    <a:pt x="4872" y="464"/>
                  </a:lnTo>
                  <a:lnTo>
                    <a:pt x="4938" y="468"/>
                  </a:lnTo>
                  <a:lnTo>
                    <a:pt x="5002" y="475"/>
                  </a:lnTo>
                  <a:lnTo>
                    <a:pt x="5066" y="483"/>
                  </a:lnTo>
                  <a:lnTo>
                    <a:pt x="5129" y="494"/>
                  </a:lnTo>
                  <a:lnTo>
                    <a:pt x="5190" y="509"/>
                  </a:lnTo>
                  <a:lnTo>
                    <a:pt x="5252" y="524"/>
                  </a:lnTo>
                  <a:lnTo>
                    <a:pt x="5312" y="543"/>
                  </a:lnTo>
                  <a:lnTo>
                    <a:pt x="5371" y="563"/>
                  </a:lnTo>
                  <a:lnTo>
                    <a:pt x="5429" y="586"/>
                  </a:lnTo>
                  <a:lnTo>
                    <a:pt x="5486" y="611"/>
                  </a:lnTo>
                  <a:lnTo>
                    <a:pt x="5541" y="639"/>
                  </a:lnTo>
                  <a:lnTo>
                    <a:pt x="5596" y="667"/>
                  </a:lnTo>
                  <a:lnTo>
                    <a:pt x="5649" y="698"/>
                  </a:lnTo>
                  <a:lnTo>
                    <a:pt x="5701" y="731"/>
                  </a:lnTo>
                  <a:lnTo>
                    <a:pt x="5752" y="766"/>
                  </a:lnTo>
                  <a:lnTo>
                    <a:pt x="5801" y="802"/>
                  </a:lnTo>
                  <a:lnTo>
                    <a:pt x="5849" y="841"/>
                  </a:lnTo>
                  <a:lnTo>
                    <a:pt x="5895" y="882"/>
                  </a:lnTo>
                  <a:lnTo>
                    <a:pt x="5940" y="923"/>
                  </a:lnTo>
                  <a:lnTo>
                    <a:pt x="5983" y="967"/>
                  </a:lnTo>
                  <a:lnTo>
                    <a:pt x="6024" y="1012"/>
                  </a:lnTo>
                  <a:lnTo>
                    <a:pt x="6064" y="1059"/>
                  </a:lnTo>
                  <a:lnTo>
                    <a:pt x="6102" y="1107"/>
                  </a:lnTo>
                  <a:lnTo>
                    <a:pt x="6138" y="1157"/>
                  </a:lnTo>
                  <a:lnTo>
                    <a:pt x="6172" y="1207"/>
                  </a:lnTo>
                  <a:lnTo>
                    <a:pt x="6204" y="1260"/>
                  </a:lnTo>
                  <a:lnTo>
                    <a:pt x="6235" y="1313"/>
                  </a:lnTo>
                  <a:lnTo>
                    <a:pt x="6264" y="1368"/>
                  </a:lnTo>
                  <a:lnTo>
                    <a:pt x="6290" y="1424"/>
                  </a:lnTo>
                  <a:lnTo>
                    <a:pt x="6314" y="1481"/>
                  </a:lnTo>
                  <a:lnTo>
                    <a:pt x="6336" y="1540"/>
                  </a:lnTo>
                  <a:lnTo>
                    <a:pt x="6758" y="1540"/>
                  </a:lnTo>
                  <a:close/>
                  <a:moveTo>
                    <a:pt x="3185" y="2174"/>
                  </a:moveTo>
                  <a:lnTo>
                    <a:pt x="3165" y="2200"/>
                  </a:lnTo>
                  <a:lnTo>
                    <a:pt x="3146" y="2226"/>
                  </a:lnTo>
                  <a:lnTo>
                    <a:pt x="3130" y="2253"/>
                  </a:lnTo>
                  <a:lnTo>
                    <a:pt x="3114" y="2280"/>
                  </a:lnTo>
                  <a:lnTo>
                    <a:pt x="3100" y="2308"/>
                  </a:lnTo>
                  <a:lnTo>
                    <a:pt x="3088" y="2336"/>
                  </a:lnTo>
                  <a:lnTo>
                    <a:pt x="3076" y="2365"/>
                  </a:lnTo>
                  <a:lnTo>
                    <a:pt x="3067" y="2395"/>
                  </a:lnTo>
                  <a:lnTo>
                    <a:pt x="3059" y="2425"/>
                  </a:lnTo>
                  <a:lnTo>
                    <a:pt x="3053" y="2455"/>
                  </a:lnTo>
                  <a:lnTo>
                    <a:pt x="3047" y="2485"/>
                  </a:lnTo>
                  <a:lnTo>
                    <a:pt x="3042" y="2515"/>
                  </a:lnTo>
                  <a:lnTo>
                    <a:pt x="3040" y="2547"/>
                  </a:lnTo>
                  <a:lnTo>
                    <a:pt x="3038" y="2578"/>
                  </a:lnTo>
                  <a:lnTo>
                    <a:pt x="3039" y="2641"/>
                  </a:lnTo>
                  <a:lnTo>
                    <a:pt x="3047" y="2705"/>
                  </a:lnTo>
                  <a:lnTo>
                    <a:pt x="3057" y="2769"/>
                  </a:lnTo>
                  <a:lnTo>
                    <a:pt x="3073" y="2834"/>
                  </a:lnTo>
                  <a:lnTo>
                    <a:pt x="3094" y="2897"/>
                  </a:lnTo>
                  <a:lnTo>
                    <a:pt x="3119" y="2961"/>
                  </a:lnTo>
                  <a:lnTo>
                    <a:pt x="3148" y="3024"/>
                  </a:lnTo>
                  <a:lnTo>
                    <a:pt x="3181" y="3086"/>
                  </a:lnTo>
                  <a:lnTo>
                    <a:pt x="3219" y="3146"/>
                  </a:lnTo>
                  <a:lnTo>
                    <a:pt x="3252" y="3194"/>
                  </a:lnTo>
                  <a:lnTo>
                    <a:pt x="3286" y="3240"/>
                  </a:lnTo>
                  <a:lnTo>
                    <a:pt x="3321" y="3287"/>
                  </a:lnTo>
                  <a:lnTo>
                    <a:pt x="3358" y="3331"/>
                  </a:lnTo>
                  <a:lnTo>
                    <a:pt x="3396" y="3374"/>
                  </a:lnTo>
                  <a:lnTo>
                    <a:pt x="3436" y="3417"/>
                  </a:lnTo>
                  <a:lnTo>
                    <a:pt x="3476" y="3458"/>
                  </a:lnTo>
                  <a:lnTo>
                    <a:pt x="3518" y="3497"/>
                  </a:lnTo>
                  <a:lnTo>
                    <a:pt x="3561" y="3536"/>
                  </a:lnTo>
                  <a:lnTo>
                    <a:pt x="3605" y="3573"/>
                  </a:lnTo>
                  <a:lnTo>
                    <a:pt x="3650" y="3609"/>
                  </a:lnTo>
                  <a:lnTo>
                    <a:pt x="3696" y="3643"/>
                  </a:lnTo>
                  <a:lnTo>
                    <a:pt x="3743" y="3676"/>
                  </a:lnTo>
                  <a:lnTo>
                    <a:pt x="3793" y="3708"/>
                  </a:lnTo>
                  <a:lnTo>
                    <a:pt x="3842" y="3739"/>
                  </a:lnTo>
                  <a:lnTo>
                    <a:pt x="3892" y="3768"/>
                  </a:lnTo>
                  <a:lnTo>
                    <a:pt x="3943" y="3795"/>
                  </a:lnTo>
                  <a:lnTo>
                    <a:pt x="3995" y="3820"/>
                  </a:lnTo>
                  <a:lnTo>
                    <a:pt x="4049" y="3845"/>
                  </a:lnTo>
                  <a:lnTo>
                    <a:pt x="4103" y="3867"/>
                  </a:lnTo>
                  <a:lnTo>
                    <a:pt x="4157" y="3888"/>
                  </a:lnTo>
                  <a:lnTo>
                    <a:pt x="4214" y="3907"/>
                  </a:lnTo>
                  <a:lnTo>
                    <a:pt x="4269" y="3925"/>
                  </a:lnTo>
                  <a:lnTo>
                    <a:pt x="4327" y="3941"/>
                  </a:lnTo>
                  <a:lnTo>
                    <a:pt x="4385" y="3955"/>
                  </a:lnTo>
                  <a:lnTo>
                    <a:pt x="4443" y="3968"/>
                  </a:lnTo>
                  <a:lnTo>
                    <a:pt x="4502" y="3978"/>
                  </a:lnTo>
                  <a:lnTo>
                    <a:pt x="4562" y="3986"/>
                  </a:lnTo>
                  <a:lnTo>
                    <a:pt x="4622" y="3993"/>
                  </a:lnTo>
                  <a:lnTo>
                    <a:pt x="4683" y="3999"/>
                  </a:lnTo>
                  <a:lnTo>
                    <a:pt x="4745" y="4001"/>
                  </a:lnTo>
                  <a:lnTo>
                    <a:pt x="4807" y="4002"/>
                  </a:lnTo>
                  <a:lnTo>
                    <a:pt x="4869" y="4001"/>
                  </a:lnTo>
                  <a:lnTo>
                    <a:pt x="4930" y="3999"/>
                  </a:lnTo>
                  <a:lnTo>
                    <a:pt x="4991" y="3993"/>
                  </a:lnTo>
                  <a:lnTo>
                    <a:pt x="5051" y="3986"/>
                  </a:lnTo>
                  <a:lnTo>
                    <a:pt x="5111" y="3978"/>
                  </a:lnTo>
                  <a:lnTo>
                    <a:pt x="5171" y="3968"/>
                  </a:lnTo>
                  <a:lnTo>
                    <a:pt x="5230" y="3955"/>
                  </a:lnTo>
                  <a:lnTo>
                    <a:pt x="5287" y="3941"/>
                  </a:lnTo>
                  <a:lnTo>
                    <a:pt x="5344" y="3925"/>
                  </a:lnTo>
                  <a:lnTo>
                    <a:pt x="5400" y="3907"/>
                  </a:lnTo>
                  <a:lnTo>
                    <a:pt x="5456" y="3888"/>
                  </a:lnTo>
                  <a:lnTo>
                    <a:pt x="5511" y="3867"/>
                  </a:lnTo>
                  <a:lnTo>
                    <a:pt x="5565" y="3845"/>
                  </a:lnTo>
                  <a:lnTo>
                    <a:pt x="5618" y="3820"/>
                  </a:lnTo>
                  <a:lnTo>
                    <a:pt x="5670" y="3795"/>
                  </a:lnTo>
                  <a:lnTo>
                    <a:pt x="5722" y="3768"/>
                  </a:lnTo>
                  <a:lnTo>
                    <a:pt x="5772" y="3739"/>
                  </a:lnTo>
                  <a:lnTo>
                    <a:pt x="5821" y="3708"/>
                  </a:lnTo>
                  <a:lnTo>
                    <a:pt x="5870" y="3676"/>
                  </a:lnTo>
                  <a:lnTo>
                    <a:pt x="5917" y="3643"/>
                  </a:lnTo>
                  <a:lnTo>
                    <a:pt x="5963" y="3609"/>
                  </a:lnTo>
                  <a:lnTo>
                    <a:pt x="6009" y="3573"/>
                  </a:lnTo>
                  <a:lnTo>
                    <a:pt x="6053" y="3536"/>
                  </a:lnTo>
                  <a:lnTo>
                    <a:pt x="6096" y="3497"/>
                  </a:lnTo>
                  <a:lnTo>
                    <a:pt x="6137" y="3458"/>
                  </a:lnTo>
                  <a:lnTo>
                    <a:pt x="6178" y="3417"/>
                  </a:lnTo>
                  <a:lnTo>
                    <a:pt x="6218" y="3374"/>
                  </a:lnTo>
                  <a:lnTo>
                    <a:pt x="6256" y="3331"/>
                  </a:lnTo>
                  <a:lnTo>
                    <a:pt x="6293" y="3287"/>
                  </a:lnTo>
                  <a:lnTo>
                    <a:pt x="6328" y="3240"/>
                  </a:lnTo>
                  <a:lnTo>
                    <a:pt x="6362" y="3194"/>
                  </a:lnTo>
                  <a:lnTo>
                    <a:pt x="6395" y="3146"/>
                  </a:lnTo>
                  <a:lnTo>
                    <a:pt x="6432" y="3086"/>
                  </a:lnTo>
                  <a:lnTo>
                    <a:pt x="6466" y="3024"/>
                  </a:lnTo>
                  <a:lnTo>
                    <a:pt x="6495" y="2961"/>
                  </a:lnTo>
                  <a:lnTo>
                    <a:pt x="6520" y="2897"/>
                  </a:lnTo>
                  <a:lnTo>
                    <a:pt x="6541" y="2834"/>
                  </a:lnTo>
                  <a:lnTo>
                    <a:pt x="6556" y="2770"/>
                  </a:lnTo>
                  <a:lnTo>
                    <a:pt x="6568" y="2705"/>
                  </a:lnTo>
                  <a:lnTo>
                    <a:pt x="6574" y="2641"/>
                  </a:lnTo>
                  <a:lnTo>
                    <a:pt x="6575" y="2610"/>
                  </a:lnTo>
                  <a:lnTo>
                    <a:pt x="6575" y="2578"/>
                  </a:lnTo>
                  <a:lnTo>
                    <a:pt x="6571" y="2516"/>
                  </a:lnTo>
                  <a:lnTo>
                    <a:pt x="6567" y="2485"/>
                  </a:lnTo>
                  <a:lnTo>
                    <a:pt x="6561" y="2455"/>
                  </a:lnTo>
                  <a:lnTo>
                    <a:pt x="6555" y="2425"/>
                  </a:lnTo>
                  <a:lnTo>
                    <a:pt x="6547" y="2395"/>
                  </a:lnTo>
                  <a:lnTo>
                    <a:pt x="6537" y="2366"/>
                  </a:lnTo>
                  <a:lnTo>
                    <a:pt x="6526" y="2337"/>
                  </a:lnTo>
                  <a:lnTo>
                    <a:pt x="6514" y="2308"/>
                  </a:lnTo>
                  <a:lnTo>
                    <a:pt x="6500" y="2280"/>
                  </a:lnTo>
                  <a:lnTo>
                    <a:pt x="6484" y="2254"/>
                  </a:lnTo>
                  <a:lnTo>
                    <a:pt x="6468" y="2227"/>
                  </a:lnTo>
                  <a:lnTo>
                    <a:pt x="6449" y="2200"/>
                  </a:lnTo>
                  <a:lnTo>
                    <a:pt x="6429" y="2175"/>
                  </a:lnTo>
                  <a:lnTo>
                    <a:pt x="6422" y="2255"/>
                  </a:lnTo>
                  <a:lnTo>
                    <a:pt x="6413" y="2334"/>
                  </a:lnTo>
                  <a:lnTo>
                    <a:pt x="6400" y="2411"/>
                  </a:lnTo>
                  <a:lnTo>
                    <a:pt x="6382" y="2487"/>
                  </a:lnTo>
                  <a:lnTo>
                    <a:pt x="6362" y="2563"/>
                  </a:lnTo>
                  <a:lnTo>
                    <a:pt x="6337" y="2636"/>
                  </a:lnTo>
                  <a:lnTo>
                    <a:pt x="6309" y="2708"/>
                  </a:lnTo>
                  <a:lnTo>
                    <a:pt x="6279" y="2778"/>
                  </a:lnTo>
                  <a:lnTo>
                    <a:pt x="6245" y="2846"/>
                  </a:lnTo>
                  <a:lnTo>
                    <a:pt x="6208" y="2913"/>
                  </a:lnTo>
                  <a:lnTo>
                    <a:pt x="6168" y="2978"/>
                  </a:lnTo>
                  <a:lnTo>
                    <a:pt x="6125" y="3040"/>
                  </a:lnTo>
                  <a:lnTo>
                    <a:pt x="6080" y="3100"/>
                  </a:lnTo>
                  <a:lnTo>
                    <a:pt x="6031" y="3158"/>
                  </a:lnTo>
                  <a:lnTo>
                    <a:pt x="5981" y="3215"/>
                  </a:lnTo>
                  <a:lnTo>
                    <a:pt x="5927" y="3267"/>
                  </a:lnTo>
                  <a:lnTo>
                    <a:pt x="5872" y="3319"/>
                  </a:lnTo>
                  <a:lnTo>
                    <a:pt x="5813" y="3367"/>
                  </a:lnTo>
                  <a:lnTo>
                    <a:pt x="5752" y="3412"/>
                  </a:lnTo>
                  <a:lnTo>
                    <a:pt x="5691" y="3455"/>
                  </a:lnTo>
                  <a:lnTo>
                    <a:pt x="5626" y="3495"/>
                  </a:lnTo>
                  <a:lnTo>
                    <a:pt x="5559" y="3532"/>
                  </a:lnTo>
                  <a:lnTo>
                    <a:pt x="5491" y="3565"/>
                  </a:lnTo>
                  <a:lnTo>
                    <a:pt x="5421" y="3596"/>
                  </a:lnTo>
                  <a:lnTo>
                    <a:pt x="5349" y="3624"/>
                  </a:lnTo>
                  <a:lnTo>
                    <a:pt x="5276" y="3647"/>
                  </a:lnTo>
                  <a:lnTo>
                    <a:pt x="5201" y="3668"/>
                  </a:lnTo>
                  <a:lnTo>
                    <a:pt x="5125" y="3685"/>
                  </a:lnTo>
                  <a:lnTo>
                    <a:pt x="5046" y="3699"/>
                  </a:lnTo>
                  <a:lnTo>
                    <a:pt x="4968" y="3708"/>
                  </a:lnTo>
                  <a:lnTo>
                    <a:pt x="4888" y="3714"/>
                  </a:lnTo>
                  <a:lnTo>
                    <a:pt x="4807" y="3716"/>
                  </a:lnTo>
                  <a:lnTo>
                    <a:pt x="4726" y="3714"/>
                  </a:lnTo>
                  <a:lnTo>
                    <a:pt x="4646" y="3708"/>
                  </a:lnTo>
                  <a:lnTo>
                    <a:pt x="4568" y="3699"/>
                  </a:lnTo>
                  <a:lnTo>
                    <a:pt x="4490" y="3685"/>
                  </a:lnTo>
                  <a:lnTo>
                    <a:pt x="4413" y="3668"/>
                  </a:lnTo>
                  <a:lnTo>
                    <a:pt x="4339" y="3647"/>
                  </a:lnTo>
                  <a:lnTo>
                    <a:pt x="4265" y="3624"/>
                  </a:lnTo>
                  <a:lnTo>
                    <a:pt x="4194" y="3596"/>
                  </a:lnTo>
                  <a:lnTo>
                    <a:pt x="4123" y="3565"/>
                  </a:lnTo>
                  <a:lnTo>
                    <a:pt x="4055" y="3532"/>
                  </a:lnTo>
                  <a:lnTo>
                    <a:pt x="3988" y="3495"/>
                  </a:lnTo>
                  <a:lnTo>
                    <a:pt x="3924" y="3455"/>
                  </a:lnTo>
                  <a:lnTo>
                    <a:pt x="3862" y="3412"/>
                  </a:lnTo>
                  <a:lnTo>
                    <a:pt x="3801" y="3366"/>
                  </a:lnTo>
                  <a:lnTo>
                    <a:pt x="3743" y="3319"/>
                  </a:lnTo>
                  <a:lnTo>
                    <a:pt x="3687" y="3267"/>
                  </a:lnTo>
                  <a:lnTo>
                    <a:pt x="3633" y="3214"/>
                  </a:lnTo>
                  <a:lnTo>
                    <a:pt x="3583" y="3158"/>
                  </a:lnTo>
                  <a:lnTo>
                    <a:pt x="3534" y="3100"/>
                  </a:lnTo>
                  <a:lnTo>
                    <a:pt x="3489" y="3040"/>
                  </a:lnTo>
                  <a:lnTo>
                    <a:pt x="3446" y="2977"/>
                  </a:lnTo>
                  <a:lnTo>
                    <a:pt x="3406" y="2913"/>
                  </a:lnTo>
                  <a:lnTo>
                    <a:pt x="3369" y="2846"/>
                  </a:lnTo>
                  <a:lnTo>
                    <a:pt x="3335" y="2778"/>
                  </a:lnTo>
                  <a:lnTo>
                    <a:pt x="3304" y="2708"/>
                  </a:lnTo>
                  <a:lnTo>
                    <a:pt x="3277" y="2636"/>
                  </a:lnTo>
                  <a:lnTo>
                    <a:pt x="3252" y="2563"/>
                  </a:lnTo>
                  <a:lnTo>
                    <a:pt x="3232" y="2487"/>
                  </a:lnTo>
                  <a:lnTo>
                    <a:pt x="3214" y="2411"/>
                  </a:lnTo>
                  <a:lnTo>
                    <a:pt x="3201" y="2333"/>
                  </a:lnTo>
                  <a:lnTo>
                    <a:pt x="3191" y="2255"/>
                  </a:lnTo>
                  <a:lnTo>
                    <a:pt x="3185" y="2174"/>
                  </a:lnTo>
                  <a:close/>
                  <a:moveTo>
                    <a:pt x="3279" y="2081"/>
                  </a:moveTo>
                  <a:lnTo>
                    <a:pt x="3240" y="2116"/>
                  </a:lnTo>
                  <a:lnTo>
                    <a:pt x="3243" y="2195"/>
                  </a:lnTo>
                  <a:lnTo>
                    <a:pt x="3250" y="2274"/>
                  </a:lnTo>
                  <a:lnTo>
                    <a:pt x="3262" y="2352"/>
                  </a:lnTo>
                  <a:lnTo>
                    <a:pt x="3276" y="2428"/>
                  </a:lnTo>
                  <a:lnTo>
                    <a:pt x="3295" y="2502"/>
                  </a:lnTo>
                  <a:lnTo>
                    <a:pt x="3316" y="2576"/>
                  </a:lnTo>
                  <a:lnTo>
                    <a:pt x="3342" y="2647"/>
                  </a:lnTo>
                  <a:lnTo>
                    <a:pt x="3371" y="2717"/>
                  </a:lnTo>
                  <a:lnTo>
                    <a:pt x="3403" y="2786"/>
                  </a:lnTo>
                  <a:lnTo>
                    <a:pt x="3438" y="2852"/>
                  </a:lnTo>
                  <a:lnTo>
                    <a:pt x="3476" y="2917"/>
                  </a:lnTo>
                  <a:lnTo>
                    <a:pt x="3517" y="2980"/>
                  </a:lnTo>
                  <a:lnTo>
                    <a:pt x="3560" y="3041"/>
                  </a:lnTo>
                  <a:lnTo>
                    <a:pt x="3606" y="3098"/>
                  </a:lnTo>
                  <a:lnTo>
                    <a:pt x="3656" y="3154"/>
                  </a:lnTo>
                  <a:lnTo>
                    <a:pt x="3708" y="3207"/>
                  </a:lnTo>
                  <a:lnTo>
                    <a:pt x="3762" y="3259"/>
                  </a:lnTo>
                  <a:lnTo>
                    <a:pt x="3818" y="3307"/>
                  </a:lnTo>
                  <a:lnTo>
                    <a:pt x="3878" y="3353"/>
                  </a:lnTo>
                  <a:lnTo>
                    <a:pt x="3939" y="3396"/>
                  </a:lnTo>
                  <a:lnTo>
                    <a:pt x="4002" y="3436"/>
                  </a:lnTo>
                  <a:lnTo>
                    <a:pt x="4068" y="3473"/>
                  </a:lnTo>
                  <a:lnTo>
                    <a:pt x="4134" y="3507"/>
                  </a:lnTo>
                  <a:lnTo>
                    <a:pt x="4203" y="3538"/>
                  </a:lnTo>
                  <a:lnTo>
                    <a:pt x="4273" y="3566"/>
                  </a:lnTo>
                  <a:lnTo>
                    <a:pt x="4345" y="3590"/>
                  </a:lnTo>
                  <a:lnTo>
                    <a:pt x="4420" y="3610"/>
                  </a:lnTo>
                  <a:lnTo>
                    <a:pt x="4495" y="3628"/>
                  </a:lnTo>
                  <a:lnTo>
                    <a:pt x="4571" y="3641"/>
                  </a:lnTo>
                  <a:lnTo>
                    <a:pt x="4648" y="3650"/>
                  </a:lnTo>
                  <a:lnTo>
                    <a:pt x="4727" y="3657"/>
                  </a:lnTo>
                  <a:lnTo>
                    <a:pt x="4807" y="3659"/>
                  </a:lnTo>
                  <a:lnTo>
                    <a:pt x="4887" y="3657"/>
                  </a:lnTo>
                  <a:lnTo>
                    <a:pt x="4966" y="3650"/>
                  </a:lnTo>
                  <a:lnTo>
                    <a:pt x="5043" y="3641"/>
                  </a:lnTo>
                  <a:lnTo>
                    <a:pt x="5119" y="3628"/>
                  </a:lnTo>
                  <a:lnTo>
                    <a:pt x="5195" y="3610"/>
                  </a:lnTo>
                  <a:lnTo>
                    <a:pt x="5269" y="3590"/>
                  </a:lnTo>
                  <a:lnTo>
                    <a:pt x="5341" y="3566"/>
                  </a:lnTo>
                  <a:lnTo>
                    <a:pt x="5412" y="3538"/>
                  </a:lnTo>
                  <a:lnTo>
                    <a:pt x="5481" y="3507"/>
                  </a:lnTo>
                  <a:lnTo>
                    <a:pt x="5548" y="3473"/>
                  </a:lnTo>
                  <a:lnTo>
                    <a:pt x="5612" y="3436"/>
                  </a:lnTo>
                  <a:lnTo>
                    <a:pt x="5676" y="3396"/>
                  </a:lnTo>
                  <a:lnTo>
                    <a:pt x="5737" y="3353"/>
                  </a:lnTo>
                  <a:lnTo>
                    <a:pt x="5796" y="3307"/>
                  </a:lnTo>
                  <a:lnTo>
                    <a:pt x="5852" y="3259"/>
                  </a:lnTo>
                  <a:lnTo>
                    <a:pt x="5907" y="3207"/>
                  </a:lnTo>
                  <a:lnTo>
                    <a:pt x="5958" y="3154"/>
                  </a:lnTo>
                  <a:lnTo>
                    <a:pt x="6008" y="3098"/>
                  </a:lnTo>
                  <a:lnTo>
                    <a:pt x="6054" y="3041"/>
                  </a:lnTo>
                  <a:lnTo>
                    <a:pt x="6098" y="2980"/>
                  </a:lnTo>
                  <a:lnTo>
                    <a:pt x="6138" y="2917"/>
                  </a:lnTo>
                  <a:lnTo>
                    <a:pt x="6176" y="2852"/>
                  </a:lnTo>
                  <a:lnTo>
                    <a:pt x="6211" y="2786"/>
                  </a:lnTo>
                  <a:lnTo>
                    <a:pt x="6243" y="2717"/>
                  </a:lnTo>
                  <a:lnTo>
                    <a:pt x="6272" y="2647"/>
                  </a:lnTo>
                  <a:lnTo>
                    <a:pt x="6297" y="2576"/>
                  </a:lnTo>
                  <a:lnTo>
                    <a:pt x="6319" y="2502"/>
                  </a:lnTo>
                  <a:lnTo>
                    <a:pt x="6337" y="2428"/>
                  </a:lnTo>
                  <a:lnTo>
                    <a:pt x="6352" y="2352"/>
                  </a:lnTo>
                  <a:lnTo>
                    <a:pt x="6363" y="2274"/>
                  </a:lnTo>
                  <a:lnTo>
                    <a:pt x="6370" y="2195"/>
                  </a:lnTo>
                  <a:lnTo>
                    <a:pt x="6374" y="2116"/>
                  </a:lnTo>
                  <a:lnTo>
                    <a:pt x="6334" y="2081"/>
                  </a:lnTo>
                  <a:lnTo>
                    <a:pt x="5186" y="2081"/>
                  </a:lnTo>
                  <a:lnTo>
                    <a:pt x="5185" y="2052"/>
                  </a:lnTo>
                  <a:lnTo>
                    <a:pt x="5181" y="2024"/>
                  </a:lnTo>
                  <a:lnTo>
                    <a:pt x="6255" y="2024"/>
                  </a:lnTo>
                  <a:lnTo>
                    <a:pt x="6209" y="1997"/>
                  </a:lnTo>
                  <a:lnTo>
                    <a:pt x="6161" y="1972"/>
                  </a:lnTo>
                  <a:lnTo>
                    <a:pt x="6110" y="1950"/>
                  </a:lnTo>
                  <a:lnTo>
                    <a:pt x="6055" y="1929"/>
                  </a:lnTo>
                  <a:lnTo>
                    <a:pt x="6070" y="1902"/>
                  </a:lnTo>
                  <a:lnTo>
                    <a:pt x="6138" y="1791"/>
                  </a:lnTo>
                  <a:lnTo>
                    <a:pt x="6200" y="1694"/>
                  </a:lnTo>
                  <a:lnTo>
                    <a:pt x="6284" y="1564"/>
                  </a:lnTo>
                  <a:lnTo>
                    <a:pt x="6263" y="1508"/>
                  </a:lnTo>
                  <a:lnTo>
                    <a:pt x="6239" y="1452"/>
                  </a:lnTo>
                  <a:lnTo>
                    <a:pt x="6215" y="1398"/>
                  </a:lnTo>
                  <a:lnTo>
                    <a:pt x="6187" y="1344"/>
                  </a:lnTo>
                  <a:lnTo>
                    <a:pt x="6158" y="1293"/>
                  </a:lnTo>
                  <a:lnTo>
                    <a:pt x="6126" y="1242"/>
                  </a:lnTo>
                  <a:lnTo>
                    <a:pt x="6093" y="1193"/>
                  </a:lnTo>
                  <a:lnTo>
                    <a:pt x="6058" y="1144"/>
                  </a:lnTo>
                  <a:lnTo>
                    <a:pt x="6022" y="1098"/>
                  </a:lnTo>
                  <a:lnTo>
                    <a:pt x="5984" y="1053"/>
                  </a:lnTo>
                  <a:lnTo>
                    <a:pt x="5944" y="1008"/>
                  </a:lnTo>
                  <a:lnTo>
                    <a:pt x="5903" y="966"/>
                  </a:lnTo>
                  <a:lnTo>
                    <a:pt x="5859" y="926"/>
                  </a:lnTo>
                  <a:lnTo>
                    <a:pt x="5814" y="887"/>
                  </a:lnTo>
                  <a:lnTo>
                    <a:pt x="5768" y="850"/>
                  </a:lnTo>
                  <a:lnTo>
                    <a:pt x="5720" y="814"/>
                  </a:lnTo>
                  <a:lnTo>
                    <a:pt x="5672" y="781"/>
                  </a:lnTo>
                  <a:lnTo>
                    <a:pt x="5622" y="749"/>
                  </a:lnTo>
                  <a:lnTo>
                    <a:pt x="5570" y="718"/>
                  </a:lnTo>
                  <a:lnTo>
                    <a:pt x="5518" y="690"/>
                  </a:lnTo>
                  <a:lnTo>
                    <a:pt x="5463" y="664"/>
                  </a:lnTo>
                  <a:lnTo>
                    <a:pt x="5409" y="640"/>
                  </a:lnTo>
                  <a:lnTo>
                    <a:pt x="5352" y="618"/>
                  </a:lnTo>
                  <a:lnTo>
                    <a:pt x="5295" y="597"/>
                  </a:lnTo>
                  <a:lnTo>
                    <a:pt x="5238" y="580"/>
                  </a:lnTo>
                  <a:lnTo>
                    <a:pt x="5178" y="564"/>
                  </a:lnTo>
                  <a:lnTo>
                    <a:pt x="5118" y="551"/>
                  </a:lnTo>
                  <a:lnTo>
                    <a:pt x="5058" y="540"/>
                  </a:lnTo>
                  <a:lnTo>
                    <a:pt x="4996" y="531"/>
                  </a:lnTo>
                  <a:lnTo>
                    <a:pt x="4933" y="525"/>
                  </a:lnTo>
                  <a:lnTo>
                    <a:pt x="4870" y="521"/>
                  </a:lnTo>
                  <a:lnTo>
                    <a:pt x="4807" y="520"/>
                  </a:lnTo>
                  <a:lnTo>
                    <a:pt x="4744" y="521"/>
                  </a:lnTo>
                  <a:lnTo>
                    <a:pt x="4680" y="525"/>
                  </a:lnTo>
                  <a:lnTo>
                    <a:pt x="4618" y="531"/>
                  </a:lnTo>
                  <a:lnTo>
                    <a:pt x="4556" y="540"/>
                  </a:lnTo>
                  <a:lnTo>
                    <a:pt x="4496" y="551"/>
                  </a:lnTo>
                  <a:lnTo>
                    <a:pt x="4436" y="564"/>
                  </a:lnTo>
                  <a:lnTo>
                    <a:pt x="4377" y="580"/>
                  </a:lnTo>
                  <a:lnTo>
                    <a:pt x="4319" y="597"/>
                  </a:lnTo>
                  <a:lnTo>
                    <a:pt x="4262" y="618"/>
                  </a:lnTo>
                  <a:lnTo>
                    <a:pt x="4205" y="640"/>
                  </a:lnTo>
                  <a:lnTo>
                    <a:pt x="4151" y="664"/>
                  </a:lnTo>
                  <a:lnTo>
                    <a:pt x="4097" y="690"/>
                  </a:lnTo>
                  <a:lnTo>
                    <a:pt x="4044" y="719"/>
                  </a:lnTo>
                  <a:lnTo>
                    <a:pt x="3992" y="749"/>
                  </a:lnTo>
                  <a:lnTo>
                    <a:pt x="3942" y="781"/>
                  </a:lnTo>
                  <a:lnTo>
                    <a:pt x="3894" y="815"/>
                  </a:lnTo>
                  <a:lnTo>
                    <a:pt x="3846" y="850"/>
                  </a:lnTo>
                  <a:lnTo>
                    <a:pt x="3800" y="887"/>
                  </a:lnTo>
                  <a:lnTo>
                    <a:pt x="3756" y="926"/>
                  </a:lnTo>
                  <a:lnTo>
                    <a:pt x="3712" y="967"/>
                  </a:lnTo>
                  <a:lnTo>
                    <a:pt x="3670" y="1009"/>
                  </a:lnTo>
                  <a:lnTo>
                    <a:pt x="3630" y="1053"/>
                  </a:lnTo>
                  <a:lnTo>
                    <a:pt x="3592" y="1098"/>
                  </a:lnTo>
                  <a:lnTo>
                    <a:pt x="3556" y="1144"/>
                  </a:lnTo>
                  <a:lnTo>
                    <a:pt x="3521" y="1193"/>
                  </a:lnTo>
                  <a:lnTo>
                    <a:pt x="3488" y="1242"/>
                  </a:lnTo>
                  <a:lnTo>
                    <a:pt x="3456" y="1293"/>
                  </a:lnTo>
                  <a:lnTo>
                    <a:pt x="3427" y="1345"/>
                  </a:lnTo>
                  <a:lnTo>
                    <a:pt x="3400" y="1399"/>
                  </a:lnTo>
                  <a:lnTo>
                    <a:pt x="3374" y="1452"/>
                  </a:lnTo>
                  <a:lnTo>
                    <a:pt x="3351" y="1508"/>
                  </a:lnTo>
                  <a:lnTo>
                    <a:pt x="3330" y="1565"/>
                  </a:lnTo>
                  <a:lnTo>
                    <a:pt x="3414" y="1695"/>
                  </a:lnTo>
                  <a:lnTo>
                    <a:pt x="3475" y="1792"/>
                  </a:lnTo>
                  <a:lnTo>
                    <a:pt x="3543" y="1902"/>
                  </a:lnTo>
                  <a:lnTo>
                    <a:pt x="3559" y="1929"/>
                  </a:lnTo>
                  <a:lnTo>
                    <a:pt x="3505" y="1950"/>
                  </a:lnTo>
                  <a:lnTo>
                    <a:pt x="3453" y="1972"/>
                  </a:lnTo>
                  <a:lnTo>
                    <a:pt x="3405" y="1997"/>
                  </a:lnTo>
                  <a:lnTo>
                    <a:pt x="3359" y="2024"/>
                  </a:lnTo>
                  <a:lnTo>
                    <a:pt x="4433" y="2024"/>
                  </a:lnTo>
                  <a:lnTo>
                    <a:pt x="4429" y="2052"/>
                  </a:lnTo>
                  <a:lnTo>
                    <a:pt x="4427" y="2081"/>
                  </a:lnTo>
                  <a:lnTo>
                    <a:pt x="3279" y="2081"/>
                  </a:lnTo>
                  <a:close/>
                  <a:moveTo>
                    <a:pt x="6407" y="1972"/>
                  </a:moveTo>
                  <a:lnTo>
                    <a:pt x="6364" y="1942"/>
                  </a:lnTo>
                  <a:lnTo>
                    <a:pt x="6316" y="1913"/>
                  </a:lnTo>
                  <a:lnTo>
                    <a:pt x="6267" y="1886"/>
                  </a:lnTo>
                  <a:lnTo>
                    <a:pt x="6215" y="1860"/>
                  </a:lnTo>
                  <a:lnTo>
                    <a:pt x="6354" y="1640"/>
                  </a:lnTo>
                  <a:lnTo>
                    <a:pt x="9478" y="1640"/>
                  </a:lnTo>
                  <a:lnTo>
                    <a:pt x="9491" y="1640"/>
                  </a:lnTo>
                  <a:lnTo>
                    <a:pt x="9502" y="1638"/>
                  </a:lnTo>
                  <a:lnTo>
                    <a:pt x="9512" y="1635"/>
                  </a:lnTo>
                  <a:lnTo>
                    <a:pt x="9520" y="1630"/>
                  </a:lnTo>
                  <a:lnTo>
                    <a:pt x="9529" y="1625"/>
                  </a:lnTo>
                  <a:lnTo>
                    <a:pt x="9534" y="1619"/>
                  </a:lnTo>
                  <a:lnTo>
                    <a:pt x="9539" y="1612"/>
                  </a:lnTo>
                  <a:lnTo>
                    <a:pt x="9542" y="1604"/>
                  </a:lnTo>
                  <a:lnTo>
                    <a:pt x="9542" y="1598"/>
                  </a:lnTo>
                  <a:lnTo>
                    <a:pt x="9540" y="1593"/>
                  </a:lnTo>
                  <a:lnTo>
                    <a:pt x="9536" y="1591"/>
                  </a:lnTo>
                  <a:lnTo>
                    <a:pt x="9531" y="1590"/>
                  </a:lnTo>
                  <a:lnTo>
                    <a:pt x="9519" y="1589"/>
                  </a:lnTo>
                  <a:lnTo>
                    <a:pt x="9508" y="1590"/>
                  </a:lnTo>
                  <a:lnTo>
                    <a:pt x="6327" y="1590"/>
                  </a:lnTo>
                  <a:lnTo>
                    <a:pt x="6255" y="1702"/>
                  </a:lnTo>
                  <a:lnTo>
                    <a:pt x="6197" y="1793"/>
                  </a:lnTo>
                  <a:lnTo>
                    <a:pt x="6129" y="1902"/>
                  </a:lnTo>
                  <a:lnTo>
                    <a:pt x="6191" y="1928"/>
                  </a:lnTo>
                  <a:lnTo>
                    <a:pt x="6248" y="1956"/>
                  </a:lnTo>
                  <a:lnTo>
                    <a:pt x="6301" y="1986"/>
                  </a:lnTo>
                  <a:lnTo>
                    <a:pt x="6348" y="2019"/>
                  </a:lnTo>
                  <a:lnTo>
                    <a:pt x="6392" y="2053"/>
                  </a:lnTo>
                  <a:lnTo>
                    <a:pt x="6431" y="2089"/>
                  </a:lnTo>
                  <a:lnTo>
                    <a:pt x="6466" y="2126"/>
                  </a:lnTo>
                  <a:lnTo>
                    <a:pt x="6497" y="2165"/>
                  </a:lnTo>
                  <a:lnTo>
                    <a:pt x="6524" y="2205"/>
                  </a:lnTo>
                  <a:lnTo>
                    <a:pt x="6548" y="2247"/>
                  </a:lnTo>
                  <a:lnTo>
                    <a:pt x="6568" y="2290"/>
                  </a:lnTo>
                  <a:lnTo>
                    <a:pt x="6585" y="2334"/>
                  </a:lnTo>
                  <a:lnTo>
                    <a:pt x="6598" y="2378"/>
                  </a:lnTo>
                  <a:lnTo>
                    <a:pt x="6609" y="2423"/>
                  </a:lnTo>
                  <a:lnTo>
                    <a:pt x="6616" y="2468"/>
                  </a:lnTo>
                  <a:lnTo>
                    <a:pt x="6621" y="2514"/>
                  </a:lnTo>
                  <a:lnTo>
                    <a:pt x="6623" y="2560"/>
                  </a:lnTo>
                  <a:lnTo>
                    <a:pt x="6622" y="2606"/>
                  </a:lnTo>
                  <a:lnTo>
                    <a:pt x="6619" y="2652"/>
                  </a:lnTo>
                  <a:lnTo>
                    <a:pt x="6615" y="2698"/>
                  </a:lnTo>
                  <a:lnTo>
                    <a:pt x="6608" y="2743"/>
                  </a:lnTo>
                  <a:lnTo>
                    <a:pt x="6598" y="2787"/>
                  </a:lnTo>
                  <a:lnTo>
                    <a:pt x="6588" y="2832"/>
                  </a:lnTo>
                  <a:lnTo>
                    <a:pt x="6576" y="2875"/>
                  </a:lnTo>
                  <a:lnTo>
                    <a:pt x="6561" y="2917"/>
                  </a:lnTo>
                  <a:lnTo>
                    <a:pt x="6547" y="2958"/>
                  </a:lnTo>
                  <a:lnTo>
                    <a:pt x="6530" y="2998"/>
                  </a:lnTo>
                  <a:lnTo>
                    <a:pt x="6513" y="3037"/>
                  </a:lnTo>
                  <a:lnTo>
                    <a:pt x="6494" y="3074"/>
                  </a:lnTo>
                  <a:lnTo>
                    <a:pt x="6476" y="3109"/>
                  </a:lnTo>
                  <a:lnTo>
                    <a:pt x="6456" y="3143"/>
                  </a:lnTo>
                  <a:lnTo>
                    <a:pt x="6436" y="3174"/>
                  </a:lnTo>
                  <a:lnTo>
                    <a:pt x="6403" y="3223"/>
                  </a:lnTo>
                  <a:lnTo>
                    <a:pt x="6368" y="3270"/>
                  </a:lnTo>
                  <a:lnTo>
                    <a:pt x="6331" y="3318"/>
                  </a:lnTo>
                  <a:lnTo>
                    <a:pt x="6294" y="3363"/>
                  </a:lnTo>
                  <a:lnTo>
                    <a:pt x="6255" y="3408"/>
                  </a:lnTo>
                  <a:lnTo>
                    <a:pt x="6215" y="3452"/>
                  </a:lnTo>
                  <a:lnTo>
                    <a:pt x="6172" y="3493"/>
                  </a:lnTo>
                  <a:lnTo>
                    <a:pt x="6130" y="3534"/>
                  </a:lnTo>
                  <a:lnTo>
                    <a:pt x="6086" y="3573"/>
                  </a:lnTo>
                  <a:lnTo>
                    <a:pt x="6041" y="3612"/>
                  </a:lnTo>
                  <a:lnTo>
                    <a:pt x="5994" y="3648"/>
                  </a:lnTo>
                  <a:lnTo>
                    <a:pt x="5947" y="3684"/>
                  </a:lnTo>
                  <a:lnTo>
                    <a:pt x="5898" y="3718"/>
                  </a:lnTo>
                  <a:lnTo>
                    <a:pt x="5848" y="3750"/>
                  </a:lnTo>
                  <a:lnTo>
                    <a:pt x="5798" y="3781"/>
                  </a:lnTo>
                  <a:lnTo>
                    <a:pt x="5746" y="3811"/>
                  </a:lnTo>
                  <a:lnTo>
                    <a:pt x="5693" y="3839"/>
                  </a:lnTo>
                  <a:lnTo>
                    <a:pt x="5639" y="3866"/>
                  </a:lnTo>
                  <a:lnTo>
                    <a:pt x="5585" y="3890"/>
                  </a:lnTo>
                  <a:lnTo>
                    <a:pt x="5529" y="3914"/>
                  </a:lnTo>
                  <a:lnTo>
                    <a:pt x="5473" y="3935"/>
                  </a:lnTo>
                  <a:lnTo>
                    <a:pt x="5416" y="3955"/>
                  </a:lnTo>
                  <a:lnTo>
                    <a:pt x="5358" y="3973"/>
                  </a:lnTo>
                  <a:lnTo>
                    <a:pt x="5300" y="3989"/>
                  </a:lnTo>
                  <a:lnTo>
                    <a:pt x="5240" y="4004"/>
                  </a:lnTo>
                  <a:lnTo>
                    <a:pt x="5180" y="4016"/>
                  </a:lnTo>
                  <a:lnTo>
                    <a:pt x="5119" y="4027"/>
                  </a:lnTo>
                  <a:lnTo>
                    <a:pt x="5058" y="4036"/>
                  </a:lnTo>
                  <a:lnTo>
                    <a:pt x="4996" y="4043"/>
                  </a:lnTo>
                  <a:lnTo>
                    <a:pt x="4933" y="4048"/>
                  </a:lnTo>
                  <a:lnTo>
                    <a:pt x="4870" y="4051"/>
                  </a:lnTo>
                  <a:lnTo>
                    <a:pt x="4807" y="4052"/>
                  </a:lnTo>
                  <a:lnTo>
                    <a:pt x="4743" y="4051"/>
                  </a:lnTo>
                  <a:lnTo>
                    <a:pt x="4680" y="4048"/>
                  </a:lnTo>
                  <a:lnTo>
                    <a:pt x="4617" y="4043"/>
                  </a:lnTo>
                  <a:lnTo>
                    <a:pt x="4555" y="4036"/>
                  </a:lnTo>
                  <a:lnTo>
                    <a:pt x="4495" y="4027"/>
                  </a:lnTo>
                  <a:lnTo>
                    <a:pt x="4434" y="4016"/>
                  </a:lnTo>
                  <a:lnTo>
                    <a:pt x="4373" y="4004"/>
                  </a:lnTo>
                  <a:lnTo>
                    <a:pt x="4314" y="3989"/>
                  </a:lnTo>
                  <a:lnTo>
                    <a:pt x="4256" y="3973"/>
                  </a:lnTo>
                  <a:lnTo>
                    <a:pt x="4197" y="3955"/>
                  </a:lnTo>
                  <a:lnTo>
                    <a:pt x="4141" y="3935"/>
                  </a:lnTo>
                  <a:lnTo>
                    <a:pt x="4084" y="3914"/>
                  </a:lnTo>
                  <a:lnTo>
                    <a:pt x="4028" y="3890"/>
                  </a:lnTo>
                  <a:lnTo>
                    <a:pt x="3974" y="3866"/>
                  </a:lnTo>
                  <a:lnTo>
                    <a:pt x="3920" y="3839"/>
                  </a:lnTo>
                  <a:lnTo>
                    <a:pt x="3868" y="3811"/>
                  </a:lnTo>
                  <a:lnTo>
                    <a:pt x="3816" y="3781"/>
                  </a:lnTo>
                  <a:lnTo>
                    <a:pt x="3766" y="3750"/>
                  </a:lnTo>
                  <a:lnTo>
                    <a:pt x="3716" y="3718"/>
                  </a:lnTo>
                  <a:lnTo>
                    <a:pt x="3667" y="3684"/>
                  </a:lnTo>
                  <a:lnTo>
                    <a:pt x="3620" y="3648"/>
                  </a:lnTo>
                  <a:lnTo>
                    <a:pt x="3573" y="3612"/>
                  </a:lnTo>
                  <a:lnTo>
                    <a:pt x="3528" y="3573"/>
                  </a:lnTo>
                  <a:lnTo>
                    <a:pt x="3484" y="3534"/>
                  </a:lnTo>
                  <a:lnTo>
                    <a:pt x="3441" y="3493"/>
                  </a:lnTo>
                  <a:lnTo>
                    <a:pt x="3400" y="3452"/>
                  </a:lnTo>
                  <a:lnTo>
                    <a:pt x="3359" y="3408"/>
                  </a:lnTo>
                  <a:lnTo>
                    <a:pt x="3320" y="3363"/>
                  </a:lnTo>
                  <a:lnTo>
                    <a:pt x="3282" y="3318"/>
                  </a:lnTo>
                  <a:lnTo>
                    <a:pt x="3246" y="3270"/>
                  </a:lnTo>
                  <a:lnTo>
                    <a:pt x="3211" y="3223"/>
                  </a:lnTo>
                  <a:lnTo>
                    <a:pt x="3177" y="3174"/>
                  </a:lnTo>
                  <a:lnTo>
                    <a:pt x="3158" y="3143"/>
                  </a:lnTo>
                  <a:lnTo>
                    <a:pt x="3138" y="3109"/>
                  </a:lnTo>
                  <a:lnTo>
                    <a:pt x="3119" y="3074"/>
                  </a:lnTo>
                  <a:lnTo>
                    <a:pt x="3101" y="3037"/>
                  </a:lnTo>
                  <a:lnTo>
                    <a:pt x="3084" y="2998"/>
                  </a:lnTo>
                  <a:lnTo>
                    <a:pt x="3067" y="2958"/>
                  </a:lnTo>
                  <a:lnTo>
                    <a:pt x="3052" y="2917"/>
                  </a:lnTo>
                  <a:lnTo>
                    <a:pt x="3038" y="2875"/>
                  </a:lnTo>
                  <a:lnTo>
                    <a:pt x="3026" y="2832"/>
                  </a:lnTo>
                  <a:lnTo>
                    <a:pt x="3016" y="2787"/>
                  </a:lnTo>
                  <a:lnTo>
                    <a:pt x="3006" y="2743"/>
                  </a:lnTo>
                  <a:lnTo>
                    <a:pt x="2999" y="2698"/>
                  </a:lnTo>
                  <a:lnTo>
                    <a:pt x="2994" y="2652"/>
                  </a:lnTo>
                  <a:lnTo>
                    <a:pt x="2991" y="2606"/>
                  </a:lnTo>
                  <a:lnTo>
                    <a:pt x="2991" y="2560"/>
                  </a:lnTo>
                  <a:lnTo>
                    <a:pt x="2993" y="2514"/>
                  </a:lnTo>
                  <a:lnTo>
                    <a:pt x="2998" y="2468"/>
                  </a:lnTo>
                  <a:lnTo>
                    <a:pt x="3005" y="2423"/>
                  </a:lnTo>
                  <a:lnTo>
                    <a:pt x="3016" y="2378"/>
                  </a:lnTo>
                  <a:lnTo>
                    <a:pt x="3029" y="2334"/>
                  </a:lnTo>
                  <a:lnTo>
                    <a:pt x="3045" y="2290"/>
                  </a:lnTo>
                  <a:lnTo>
                    <a:pt x="3066" y="2247"/>
                  </a:lnTo>
                  <a:lnTo>
                    <a:pt x="3090" y="2205"/>
                  </a:lnTo>
                  <a:lnTo>
                    <a:pt x="3117" y="2165"/>
                  </a:lnTo>
                  <a:lnTo>
                    <a:pt x="3147" y="2126"/>
                  </a:lnTo>
                  <a:lnTo>
                    <a:pt x="3182" y="2089"/>
                  </a:lnTo>
                  <a:lnTo>
                    <a:pt x="3221" y="2053"/>
                  </a:lnTo>
                  <a:lnTo>
                    <a:pt x="3266" y="2019"/>
                  </a:lnTo>
                  <a:lnTo>
                    <a:pt x="3313" y="1986"/>
                  </a:lnTo>
                  <a:lnTo>
                    <a:pt x="3366" y="1956"/>
                  </a:lnTo>
                  <a:lnTo>
                    <a:pt x="3422" y="1928"/>
                  </a:lnTo>
                  <a:lnTo>
                    <a:pt x="3484" y="1902"/>
                  </a:lnTo>
                  <a:lnTo>
                    <a:pt x="3417" y="1793"/>
                  </a:lnTo>
                  <a:lnTo>
                    <a:pt x="3358" y="1702"/>
                  </a:lnTo>
                  <a:lnTo>
                    <a:pt x="3286" y="1590"/>
                  </a:lnTo>
                  <a:lnTo>
                    <a:pt x="104" y="1590"/>
                  </a:lnTo>
                  <a:lnTo>
                    <a:pt x="94" y="1589"/>
                  </a:lnTo>
                  <a:lnTo>
                    <a:pt x="81" y="1590"/>
                  </a:lnTo>
                  <a:lnTo>
                    <a:pt x="76" y="1591"/>
                  </a:lnTo>
                  <a:lnTo>
                    <a:pt x="73" y="1593"/>
                  </a:lnTo>
                  <a:lnTo>
                    <a:pt x="71" y="1598"/>
                  </a:lnTo>
                  <a:lnTo>
                    <a:pt x="71" y="1604"/>
                  </a:lnTo>
                  <a:lnTo>
                    <a:pt x="74" y="1612"/>
                  </a:lnTo>
                  <a:lnTo>
                    <a:pt x="78" y="1619"/>
                  </a:lnTo>
                  <a:lnTo>
                    <a:pt x="84" y="1625"/>
                  </a:lnTo>
                  <a:lnTo>
                    <a:pt x="92" y="1630"/>
                  </a:lnTo>
                  <a:lnTo>
                    <a:pt x="101" y="1635"/>
                  </a:lnTo>
                  <a:lnTo>
                    <a:pt x="111" y="1638"/>
                  </a:lnTo>
                  <a:lnTo>
                    <a:pt x="122" y="1640"/>
                  </a:lnTo>
                  <a:lnTo>
                    <a:pt x="135" y="1640"/>
                  </a:lnTo>
                  <a:lnTo>
                    <a:pt x="3260" y="1640"/>
                  </a:lnTo>
                  <a:lnTo>
                    <a:pt x="3400" y="1860"/>
                  </a:lnTo>
                  <a:lnTo>
                    <a:pt x="3347" y="1886"/>
                  </a:lnTo>
                  <a:lnTo>
                    <a:pt x="3297" y="1913"/>
                  </a:lnTo>
                  <a:lnTo>
                    <a:pt x="3250" y="1942"/>
                  </a:lnTo>
                  <a:lnTo>
                    <a:pt x="3207" y="1972"/>
                  </a:lnTo>
                  <a:lnTo>
                    <a:pt x="2619" y="1973"/>
                  </a:lnTo>
                  <a:lnTo>
                    <a:pt x="2101" y="1973"/>
                  </a:lnTo>
                  <a:lnTo>
                    <a:pt x="1264" y="1973"/>
                  </a:lnTo>
                  <a:lnTo>
                    <a:pt x="699" y="1972"/>
                  </a:lnTo>
                  <a:lnTo>
                    <a:pt x="403" y="1972"/>
                  </a:lnTo>
                  <a:lnTo>
                    <a:pt x="332" y="1930"/>
                  </a:lnTo>
                  <a:lnTo>
                    <a:pt x="269" y="1887"/>
                  </a:lnTo>
                  <a:lnTo>
                    <a:pt x="212" y="1846"/>
                  </a:lnTo>
                  <a:lnTo>
                    <a:pt x="164" y="1806"/>
                  </a:lnTo>
                  <a:lnTo>
                    <a:pt x="122" y="1769"/>
                  </a:lnTo>
                  <a:lnTo>
                    <a:pt x="90" y="1737"/>
                  </a:lnTo>
                  <a:lnTo>
                    <a:pt x="65" y="1709"/>
                  </a:lnTo>
                  <a:lnTo>
                    <a:pt x="47" y="1687"/>
                  </a:lnTo>
                  <a:lnTo>
                    <a:pt x="24" y="1655"/>
                  </a:lnTo>
                  <a:lnTo>
                    <a:pt x="12" y="1637"/>
                  </a:lnTo>
                  <a:lnTo>
                    <a:pt x="4" y="1618"/>
                  </a:lnTo>
                  <a:lnTo>
                    <a:pt x="2" y="1609"/>
                  </a:lnTo>
                  <a:lnTo>
                    <a:pt x="0" y="1600"/>
                  </a:lnTo>
                  <a:lnTo>
                    <a:pt x="0" y="1590"/>
                  </a:lnTo>
                  <a:lnTo>
                    <a:pt x="2" y="1580"/>
                  </a:lnTo>
                  <a:lnTo>
                    <a:pt x="5" y="1571"/>
                  </a:lnTo>
                  <a:lnTo>
                    <a:pt x="10" y="1560"/>
                  </a:lnTo>
                  <a:lnTo>
                    <a:pt x="19" y="1551"/>
                  </a:lnTo>
                  <a:lnTo>
                    <a:pt x="29" y="1541"/>
                  </a:lnTo>
                  <a:lnTo>
                    <a:pt x="46" y="1527"/>
                  </a:lnTo>
                  <a:lnTo>
                    <a:pt x="58" y="1520"/>
                  </a:lnTo>
                  <a:lnTo>
                    <a:pt x="65" y="1519"/>
                  </a:lnTo>
                  <a:lnTo>
                    <a:pt x="70" y="1522"/>
                  </a:lnTo>
                  <a:lnTo>
                    <a:pt x="75" y="1527"/>
                  </a:lnTo>
                  <a:lnTo>
                    <a:pt x="81" y="1534"/>
                  </a:lnTo>
                  <a:lnTo>
                    <a:pt x="91" y="1538"/>
                  </a:lnTo>
                  <a:lnTo>
                    <a:pt x="104" y="1540"/>
                  </a:lnTo>
                  <a:lnTo>
                    <a:pt x="2796" y="1540"/>
                  </a:lnTo>
                  <a:lnTo>
                    <a:pt x="2821" y="1457"/>
                  </a:lnTo>
                  <a:lnTo>
                    <a:pt x="2848" y="1377"/>
                  </a:lnTo>
                  <a:lnTo>
                    <a:pt x="2879" y="1298"/>
                  </a:lnTo>
                  <a:lnTo>
                    <a:pt x="2913" y="1221"/>
                  </a:lnTo>
                  <a:lnTo>
                    <a:pt x="2949" y="1144"/>
                  </a:lnTo>
                  <a:lnTo>
                    <a:pt x="2989" y="1070"/>
                  </a:lnTo>
                  <a:lnTo>
                    <a:pt x="3031" y="997"/>
                  </a:lnTo>
                  <a:lnTo>
                    <a:pt x="3076" y="927"/>
                  </a:lnTo>
                  <a:lnTo>
                    <a:pt x="3124" y="858"/>
                  </a:lnTo>
                  <a:lnTo>
                    <a:pt x="3175" y="791"/>
                  </a:lnTo>
                  <a:lnTo>
                    <a:pt x="3228" y="727"/>
                  </a:lnTo>
                  <a:lnTo>
                    <a:pt x="3284" y="664"/>
                  </a:lnTo>
                  <a:lnTo>
                    <a:pt x="3342" y="605"/>
                  </a:lnTo>
                  <a:lnTo>
                    <a:pt x="3403" y="547"/>
                  </a:lnTo>
                  <a:lnTo>
                    <a:pt x="3465" y="491"/>
                  </a:lnTo>
                  <a:lnTo>
                    <a:pt x="3530" y="439"/>
                  </a:lnTo>
                  <a:lnTo>
                    <a:pt x="3597" y="388"/>
                  </a:lnTo>
                  <a:lnTo>
                    <a:pt x="3666" y="341"/>
                  </a:lnTo>
                  <a:lnTo>
                    <a:pt x="3737" y="297"/>
                  </a:lnTo>
                  <a:lnTo>
                    <a:pt x="3810" y="254"/>
                  </a:lnTo>
                  <a:lnTo>
                    <a:pt x="3885" y="215"/>
                  </a:lnTo>
                  <a:lnTo>
                    <a:pt x="3962" y="179"/>
                  </a:lnTo>
                  <a:lnTo>
                    <a:pt x="4040" y="146"/>
                  </a:lnTo>
                  <a:lnTo>
                    <a:pt x="4120" y="116"/>
                  </a:lnTo>
                  <a:lnTo>
                    <a:pt x="4201" y="90"/>
                  </a:lnTo>
                  <a:lnTo>
                    <a:pt x="4284" y="67"/>
                  </a:lnTo>
                  <a:lnTo>
                    <a:pt x="4368" y="46"/>
                  </a:lnTo>
                  <a:lnTo>
                    <a:pt x="4453" y="30"/>
                  </a:lnTo>
                  <a:lnTo>
                    <a:pt x="4540" y="17"/>
                  </a:lnTo>
                  <a:lnTo>
                    <a:pt x="4628" y="8"/>
                  </a:lnTo>
                  <a:lnTo>
                    <a:pt x="4717" y="2"/>
                  </a:lnTo>
                  <a:lnTo>
                    <a:pt x="4807" y="0"/>
                  </a:lnTo>
                  <a:lnTo>
                    <a:pt x="4897" y="2"/>
                  </a:lnTo>
                  <a:lnTo>
                    <a:pt x="4986" y="8"/>
                  </a:lnTo>
                  <a:lnTo>
                    <a:pt x="5073" y="17"/>
                  </a:lnTo>
                  <a:lnTo>
                    <a:pt x="5161" y="30"/>
                  </a:lnTo>
                  <a:lnTo>
                    <a:pt x="5246" y="46"/>
                  </a:lnTo>
                  <a:lnTo>
                    <a:pt x="5329" y="67"/>
                  </a:lnTo>
                  <a:lnTo>
                    <a:pt x="5413" y="90"/>
                  </a:lnTo>
                  <a:lnTo>
                    <a:pt x="5494" y="116"/>
                  </a:lnTo>
                  <a:lnTo>
                    <a:pt x="5573" y="146"/>
                  </a:lnTo>
                  <a:lnTo>
                    <a:pt x="5652" y="179"/>
                  </a:lnTo>
                  <a:lnTo>
                    <a:pt x="5729" y="215"/>
                  </a:lnTo>
                  <a:lnTo>
                    <a:pt x="5803" y="254"/>
                  </a:lnTo>
                  <a:lnTo>
                    <a:pt x="5876" y="297"/>
                  </a:lnTo>
                  <a:lnTo>
                    <a:pt x="5947" y="341"/>
                  </a:lnTo>
                  <a:lnTo>
                    <a:pt x="6017" y="388"/>
                  </a:lnTo>
                  <a:lnTo>
                    <a:pt x="6084" y="439"/>
                  </a:lnTo>
                  <a:lnTo>
                    <a:pt x="6149" y="491"/>
                  </a:lnTo>
                  <a:lnTo>
                    <a:pt x="6211" y="547"/>
                  </a:lnTo>
                  <a:lnTo>
                    <a:pt x="6272" y="605"/>
                  </a:lnTo>
                  <a:lnTo>
                    <a:pt x="6330" y="664"/>
                  </a:lnTo>
                  <a:lnTo>
                    <a:pt x="6385" y="727"/>
                  </a:lnTo>
                  <a:lnTo>
                    <a:pt x="6439" y="791"/>
                  </a:lnTo>
                  <a:lnTo>
                    <a:pt x="6489" y="858"/>
                  </a:lnTo>
                  <a:lnTo>
                    <a:pt x="6538" y="927"/>
                  </a:lnTo>
                  <a:lnTo>
                    <a:pt x="6583" y="997"/>
                  </a:lnTo>
                  <a:lnTo>
                    <a:pt x="6625" y="1070"/>
                  </a:lnTo>
                  <a:lnTo>
                    <a:pt x="6664" y="1144"/>
                  </a:lnTo>
                  <a:lnTo>
                    <a:pt x="6701" y="1221"/>
                  </a:lnTo>
                  <a:lnTo>
                    <a:pt x="6735" y="1298"/>
                  </a:lnTo>
                  <a:lnTo>
                    <a:pt x="6765" y="1377"/>
                  </a:lnTo>
                  <a:lnTo>
                    <a:pt x="6793" y="1457"/>
                  </a:lnTo>
                  <a:lnTo>
                    <a:pt x="6817" y="1540"/>
                  </a:lnTo>
                  <a:lnTo>
                    <a:pt x="9508" y="1540"/>
                  </a:lnTo>
                  <a:lnTo>
                    <a:pt x="9522" y="1538"/>
                  </a:lnTo>
                  <a:lnTo>
                    <a:pt x="9531" y="1534"/>
                  </a:lnTo>
                  <a:lnTo>
                    <a:pt x="9537" y="1527"/>
                  </a:lnTo>
                  <a:lnTo>
                    <a:pt x="9542" y="1522"/>
                  </a:lnTo>
                  <a:lnTo>
                    <a:pt x="9547" y="1519"/>
                  </a:lnTo>
                  <a:lnTo>
                    <a:pt x="9555" y="1520"/>
                  </a:lnTo>
                  <a:lnTo>
                    <a:pt x="9567" y="1527"/>
                  </a:lnTo>
                  <a:lnTo>
                    <a:pt x="9584" y="1541"/>
                  </a:lnTo>
                  <a:lnTo>
                    <a:pt x="9595" y="1551"/>
                  </a:lnTo>
                  <a:lnTo>
                    <a:pt x="9602" y="1560"/>
                  </a:lnTo>
                  <a:lnTo>
                    <a:pt x="9607" y="1571"/>
                  </a:lnTo>
                  <a:lnTo>
                    <a:pt x="9611" y="1580"/>
                  </a:lnTo>
                  <a:lnTo>
                    <a:pt x="9612" y="1590"/>
                  </a:lnTo>
                  <a:lnTo>
                    <a:pt x="9612" y="1600"/>
                  </a:lnTo>
                  <a:lnTo>
                    <a:pt x="9608" y="1618"/>
                  </a:lnTo>
                  <a:lnTo>
                    <a:pt x="9600" y="1637"/>
                  </a:lnTo>
                  <a:lnTo>
                    <a:pt x="9588" y="1655"/>
                  </a:lnTo>
                  <a:lnTo>
                    <a:pt x="9565" y="1687"/>
                  </a:lnTo>
                  <a:lnTo>
                    <a:pt x="9548" y="1709"/>
                  </a:lnTo>
                  <a:lnTo>
                    <a:pt x="9522" y="1737"/>
                  </a:lnTo>
                  <a:lnTo>
                    <a:pt x="9490" y="1769"/>
                  </a:lnTo>
                  <a:lnTo>
                    <a:pt x="9448" y="1806"/>
                  </a:lnTo>
                  <a:lnTo>
                    <a:pt x="9400" y="1846"/>
                  </a:lnTo>
                  <a:lnTo>
                    <a:pt x="9344" y="1887"/>
                  </a:lnTo>
                  <a:lnTo>
                    <a:pt x="9281" y="1930"/>
                  </a:lnTo>
                  <a:lnTo>
                    <a:pt x="9210" y="1972"/>
                  </a:lnTo>
                  <a:lnTo>
                    <a:pt x="6407" y="19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0" name="Freeform 72"/>
            <p:cNvSpPr>
              <a:spLocks/>
            </p:cNvSpPr>
            <p:nvPr userDrawn="1"/>
          </p:nvSpPr>
          <p:spPr bwMode="auto">
            <a:xfrm>
              <a:off x="1209676" y="703263"/>
              <a:ext cx="463550" cy="79375"/>
            </a:xfrm>
            <a:custGeom>
              <a:avLst/>
              <a:gdLst>
                <a:gd name="T0" fmla="*/ 2225 w 2627"/>
                <a:gd name="T1" fmla="*/ 453 h 453"/>
                <a:gd name="T2" fmla="*/ 2295 w 2627"/>
                <a:gd name="T3" fmla="*/ 410 h 453"/>
                <a:gd name="T4" fmla="*/ 2359 w 2627"/>
                <a:gd name="T5" fmla="*/ 368 h 453"/>
                <a:gd name="T6" fmla="*/ 2415 w 2627"/>
                <a:gd name="T7" fmla="*/ 326 h 453"/>
                <a:gd name="T8" fmla="*/ 2464 w 2627"/>
                <a:gd name="T9" fmla="*/ 286 h 453"/>
                <a:gd name="T10" fmla="*/ 2505 w 2627"/>
                <a:gd name="T11" fmla="*/ 250 h 453"/>
                <a:gd name="T12" fmla="*/ 2538 w 2627"/>
                <a:gd name="T13" fmla="*/ 217 h 453"/>
                <a:gd name="T14" fmla="*/ 2563 w 2627"/>
                <a:gd name="T15" fmla="*/ 189 h 453"/>
                <a:gd name="T16" fmla="*/ 2580 w 2627"/>
                <a:gd name="T17" fmla="*/ 167 h 453"/>
                <a:gd name="T18" fmla="*/ 2604 w 2627"/>
                <a:gd name="T19" fmla="*/ 135 h 453"/>
                <a:gd name="T20" fmla="*/ 2615 w 2627"/>
                <a:gd name="T21" fmla="*/ 118 h 453"/>
                <a:gd name="T22" fmla="*/ 2623 w 2627"/>
                <a:gd name="T23" fmla="*/ 99 h 453"/>
                <a:gd name="T24" fmla="*/ 2625 w 2627"/>
                <a:gd name="T25" fmla="*/ 90 h 453"/>
                <a:gd name="T26" fmla="*/ 2627 w 2627"/>
                <a:gd name="T27" fmla="*/ 80 h 453"/>
                <a:gd name="T28" fmla="*/ 2627 w 2627"/>
                <a:gd name="T29" fmla="*/ 71 h 453"/>
                <a:gd name="T30" fmla="*/ 2625 w 2627"/>
                <a:gd name="T31" fmla="*/ 60 h 453"/>
                <a:gd name="T32" fmla="*/ 2622 w 2627"/>
                <a:gd name="T33" fmla="*/ 51 h 453"/>
                <a:gd name="T34" fmla="*/ 2617 w 2627"/>
                <a:gd name="T35" fmla="*/ 41 h 453"/>
                <a:gd name="T36" fmla="*/ 2609 w 2627"/>
                <a:gd name="T37" fmla="*/ 31 h 453"/>
                <a:gd name="T38" fmla="*/ 2599 w 2627"/>
                <a:gd name="T39" fmla="*/ 22 h 453"/>
                <a:gd name="T40" fmla="*/ 2582 w 2627"/>
                <a:gd name="T41" fmla="*/ 8 h 453"/>
                <a:gd name="T42" fmla="*/ 2570 w 2627"/>
                <a:gd name="T43" fmla="*/ 1 h 453"/>
                <a:gd name="T44" fmla="*/ 2563 w 2627"/>
                <a:gd name="T45" fmla="*/ 0 h 453"/>
                <a:gd name="T46" fmla="*/ 2557 w 2627"/>
                <a:gd name="T47" fmla="*/ 3 h 453"/>
                <a:gd name="T48" fmla="*/ 2552 w 2627"/>
                <a:gd name="T49" fmla="*/ 8 h 453"/>
                <a:gd name="T50" fmla="*/ 2546 w 2627"/>
                <a:gd name="T51" fmla="*/ 14 h 453"/>
                <a:gd name="T52" fmla="*/ 2537 w 2627"/>
                <a:gd name="T53" fmla="*/ 18 h 453"/>
                <a:gd name="T54" fmla="*/ 2523 w 2627"/>
                <a:gd name="T55" fmla="*/ 20 h 453"/>
                <a:gd name="T56" fmla="*/ 0 w 2627"/>
                <a:gd name="T57" fmla="*/ 20 h 453"/>
                <a:gd name="T58" fmla="*/ 25 w 2627"/>
                <a:gd name="T59" fmla="*/ 45 h 453"/>
                <a:gd name="T60" fmla="*/ 49 w 2627"/>
                <a:gd name="T61" fmla="*/ 71 h 453"/>
                <a:gd name="T62" fmla="*/ 2523 w 2627"/>
                <a:gd name="T63" fmla="*/ 71 h 453"/>
                <a:gd name="T64" fmla="*/ 2535 w 2627"/>
                <a:gd name="T65" fmla="*/ 69 h 453"/>
                <a:gd name="T66" fmla="*/ 2546 w 2627"/>
                <a:gd name="T67" fmla="*/ 71 h 453"/>
                <a:gd name="T68" fmla="*/ 2551 w 2627"/>
                <a:gd name="T69" fmla="*/ 72 h 453"/>
                <a:gd name="T70" fmla="*/ 2555 w 2627"/>
                <a:gd name="T71" fmla="*/ 75 h 453"/>
                <a:gd name="T72" fmla="*/ 2557 w 2627"/>
                <a:gd name="T73" fmla="*/ 78 h 453"/>
                <a:gd name="T74" fmla="*/ 2556 w 2627"/>
                <a:gd name="T75" fmla="*/ 84 h 453"/>
                <a:gd name="T76" fmla="*/ 2553 w 2627"/>
                <a:gd name="T77" fmla="*/ 92 h 453"/>
                <a:gd name="T78" fmla="*/ 2549 w 2627"/>
                <a:gd name="T79" fmla="*/ 99 h 453"/>
                <a:gd name="T80" fmla="*/ 2543 w 2627"/>
                <a:gd name="T81" fmla="*/ 106 h 453"/>
                <a:gd name="T82" fmla="*/ 2536 w 2627"/>
                <a:gd name="T83" fmla="*/ 111 h 453"/>
                <a:gd name="T84" fmla="*/ 2527 w 2627"/>
                <a:gd name="T85" fmla="*/ 115 h 453"/>
                <a:gd name="T86" fmla="*/ 2517 w 2627"/>
                <a:gd name="T87" fmla="*/ 118 h 453"/>
                <a:gd name="T88" fmla="*/ 2506 w 2627"/>
                <a:gd name="T89" fmla="*/ 120 h 453"/>
                <a:gd name="T90" fmla="*/ 2493 w 2627"/>
                <a:gd name="T91" fmla="*/ 120 h 453"/>
                <a:gd name="T92" fmla="*/ 89 w 2627"/>
                <a:gd name="T93" fmla="*/ 120 h 453"/>
                <a:gd name="T94" fmla="*/ 115 w 2627"/>
                <a:gd name="T95" fmla="*/ 158 h 453"/>
                <a:gd name="T96" fmla="*/ 139 w 2627"/>
                <a:gd name="T97" fmla="*/ 197 h 453"/>
                <a:gd name="T98" fmla="*/ 159 w 2627"/>
                <a:gd name="T99" fmla="*/ 237 h 453"/>
                <a:gd name="T100" fmla="*/ 177 w 2627"/>
                <a:gd name="T101" fmla="*/ 279 h 453"/>
                <a:gd name="T102" fmla="*/ 191 w 2627"/>
                <a:gd name="T103" fmla="*/ 321 h 453"/>
                <a:gd name="T104" fmla="*/ 204 w 2627"/>
                <a:gd name="T105" fmla="*/ 364 h 453"/>
                <a:gd name="T106" fmla="*/ 214 w 2627"/>
                <a:gd name="T107" fmla="*/ 408 h 453"/>
                <a:gd name="T108" fmla="*/ 221 w 2627"/>
                <a:gd name="T109" fmla="*/ 453 h 453"/>
                <a:gd name="T110" fmla="*/ 2225 w 2627"/>
                <a:gd name="T111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27" h="453">
                  <a:moveTo>
                    <a:pt x="2225" y="453"/>
                  </a:moveTo>
                  <a:lnTo>
                    <a:pt x="2295" y="410"/>
                  </a:lnTo>
                  <a:lnTo>
                    <a:pt x="2359" y="368"/>
                  </a:lnTo>
                  <a:lnTo>
                    <a:pt x="2415" y="326"/>
                  </a:lnTo>
                  <a:lnTo>
                    <a:pt x="2464" y="286"/>
                  </a:lnTo>
                  <a:lnTo>
                    <a:pt x="2505" y="250"/>
                  </a:lnTo>
                  <a:lnTo>
                    <a:pt x="2538" y="217"/>
                  </a:lnTo>
                  <a:lnTo>
                    <a:pt x="2563" y="189"/>
                  </a:lnTo>
                  <a:lnTo>
                    <a:pt x="2580" y="167"/>
                  </a:lnTo>
                  <a:lnTo>
                    <a:pt x="2604" y="135"/>
                  </a:lnTo>
                  <a:lnTo>
                    <a:pt x="2615" y="118"/>
                  </a:lnTo>
                  <a:lnTo>
                    <a:pt x="2623" y="99"/>
                  </a:lnTo>
                  <a:lnTo>
                    <a:pt x="2625" y="90"/>
                  </a:lnTo>
                  <a:lnTo>
                    <a:pt x="2627" y="80"/>
                  </a:lnTo>
                  <a:lnTo>
                    <a:pt x="2627" y="71"/>
                  </a:lnTo>
                  <a:lnTo>
                    <a:pt x="2625" y="60"/>
                  </a:lnTo>
                  <a:lnTo>
                    <a:pt x="2622" y="51"/>
                  </a:lnTo>
                  <a:lnTo>
                    <a:pt x="2617" y="41"/>
                  </a:lnTo>
                  <a:lnTo>
                    <a:pt x="2609" y="31"/>
                  </a:lnTo>
                  <a:lnTo>
                    <a:pt x="2599" y="22"/>
                  </a:lnTo>
                  <a:lnTo>
                    <a:pt x="2582" y="8"/>
                  </a:lnTo>
                  <a:lnTo>
                    <a:pt x="2570" y="1"/>
                  </a:lnTo>
                  <a:lnTo>
                    <a:pt x="2563" y="0"/>
                  </a:lnTo>
                  <a:lnTo>
                    <a:pt x="2557" y="3"/>
                  </a:lnTo>
                  <a:lnTo>
                    <a:pt x="2552" y="8"/>
                  </a:lnTo>
                  <a:lnTo>
                    <a:pt x="2546" y="14"/>
                  </a:lnTo>
                  <a:lnTo>
                    <a:pt x="2537" y="18"/>
                  </a:lnTo>
                  <a:lnTo>
                    <a:pt x="2523" y="20"/>
                  </a:lnTo>
                  <a:lnTo>
                    <a:pt x="0" y="20"/>
                  </a:lnTo>
                  <a:lnTo>
                    <a:pt x="25" y="45"/>
                  </a:lnTo>
                  <a:lnTo>
                    <a:pt x="49" y="71"/>
                  </a:lnTo>
                  <a:lnTo>
                    <a:pt x="2523" y="71"/>
                  </a:lnTo>
                  <a:lnTo>
                    <a:pt x="2535" y="69"/>
                  </a:lnTo>
                  <a:lnTo>
                    <a:pt x="2546" y="71"/>
                  </a:lnTo>
                  <a:lnTo>
                    <a:pt x="2551" y="72"/>
                  </a:lnTo>
                  <a:lnTo>
                    <a:pt x="2555" y="75"/>
                  </a:lnTo>
                  <a:lnTo>
                    <a:pt x="2557" y="78"/>
                  </a:lnTo>
                  <a:lnTo>
                    <a:pt x="2556" y="84"/>
                  </a:lnTo>
                  <a:lnTo>
                    <a:pt x="2553" y="92"/>
                  </a:lnTo>
                  <a:lnTo>
                    <a:pt x="2549" y="99"/>
                  </a:lnTo>
                  <a:lnTo>
                    <a:pt x="2543" y="106"/>
                  </a:lnTo>
                  <a:lnTo>
                    <a:pt x="2536" y="111"/>
                  </a:lnTo>
                  <a:lnTo>
                    <a:pt x="2527" y="115"/>
                  </a:lnTo>
                  <a:lnTo>
                    <a:pt x="2517" y="118"/>
                  </a:lnTo>
                  <a:lnTo>
                    <a:pt x="2506" y="120"/>
                  </a:lnTo>
                  <a:lnTo>
                    <a:pt x="2493" y="120"/>
                  </a:lnTo>
                  <a:lnTo>
                    <a:pt x="89" y="120"/>
                  </a:lnTo>
                  <a:lnTo>
                    <a:pt x="115" y="158"/>
                  </a:lnTo>
                  <a:lnTo>
                    <a:pt x="139" y="197"/>
                  </a:lnTo>
                  <a:lnTo>
                    <a:pt x="159" y="237"/>
                  </a:lnTo>
                  <a:lnTo>
                    <a:pt x="177" y="279"/>
                  </a:lnTo>
                  <a:lnTo>
                    <a:pt x="191" y="321"/>
                  </a:lnTo>
                  <a:lnTo>
                    <a:pt x="204" y="364"/>
                  </a:lnTo>
                  <a:lnTo>
                    <a:pt x="214" y="408"/>
                  </a:lnTo>
                  <a:lnTo>
                    <a:pt x="221" y="453"/>
                  </a:lnTo>
                  <a:lnTo>
                    <a:pt x="2225" y="4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1" name="Freeform 73"/>
            <p:cNvSpPr>
              <a:spLocks/>
            </p:cNvSpPr>
            <p:nvPr userDrawn="1"/>
          </p:nvSpPr>
          <p:spPr bwMode="auto">
            <a:xfrm>
              <a:off x="915988" y="788988"/>
              <a:ext cx="666750" cy="296863"/>
            </a:xfrm>
            <a:custGeom>
              <a:avLst/>
              <a:gdLst>
                <a:gd name="T0" fmla="*/ 3672 w 3782"/>
                <a:gd name="T1" fmla="*/ 117 h 1686"/>
                <a:gd name="T2" fmla="*/ 3699 w 3782"/>
                <a:gd name="T3" fmla="*/ 105 h 1686"/>
                <a:gd name="T4" fmla="*/ 3712 w 3782"/>
                <a:gd name="T5" fmla="*/ 83 h 1686"/>
                <a:gd name="T6" fmla="*/ 3706 w 3782"/>
                <a:gd name="T7" fmla="*/ 71 h 1686"/>
                <a:gd name="T8" fmla="*/ 3678 w 3782"/>
                <a:gd name="T9" fmla="*/ 70 h 1686"/>
                <a:gd name="T10" fmla="*/ 3678 w 3782"/>
                <a:gd name="T11" fmla="*/ 19 h 1686"/>
                <a:gd name="T12" fmla="*/ 3707 w 3782"/>
                <a:gd name="T13" fmla="*/ 8 h 1686"/>
                <a:gd name="T14" fmla="*/ 3725 w 3782"/>
                <a:gd name="T15" fmla="*/ 1 h 1686"/>
                <a:gd name="T16" fmla="*/ 3764 w 3782"/>
                <a:gd name="T17" fmla="*/ 31 h 1686"/>
                <a:gd name="T18" fmla="*/ 3781 w 3782"/>
                <a:gd name="T19" fmla="*/ 60 h 1686"/>
                <a:gd name="T20" fmla="*/ 3778 w 3782"/>
                <a:gd name="T21" fmla="*/ 99 h 1686"/>
                <a:gd name="T22" fmla="*/ 3735 w 3782"/>
                <a:gd name="T23" fmla="*/ 168 h 1686"/>
                <a:gd name="T24" fmla="*/ 3659 w 3782"/>
                <a:gd name="T25" fmla="*/ 249 h 1686"/>
                <a:gd name="T26" fmla="*/ 3513 w 3782"/>
                <a:gd name="T27" fmla="*/ 367 h 1686"/>
                <a:gd name="T28" fmla="*/ 3380 w 3782"/>
                <a:gd name="T29" fmla="*/ 452 h 1686"/>
                <a:gd name="T30" fmla="*/ 1847 w 3782"/>
                <a:gd name="T31" fmla="*/ 536 h 1686"/>
                <a:gd name="T32" fmla="*/ 1774 w 3782"/>
                <a:gd name="T33" fmla="*/ 687 h 1686"/>
                <a:gd name="T34" fmla="*/ 1660 w 3782"/>
                <a:gd name="T35" fmla="*/ 856 h 1686"/>
                <a:gd name="T36" fmla="*/ 1540 w 3782"/>
                <a:gd name="T37" fmla="*/ 1002 h 1686"/>
                <a:gd name="T38" fmla="*/ 1408 w 3782"/>
                <a:gd name="T39" fmla="*/ 1136 h 1686"/>
                <a:gd name="T40" fmla="*/ 1263 w 3782"/>
                <a:gd name="T41" fmla="*/ 1257 h 1686"/>
                <a:gd name="T42" fmla="*/ 1108 w 3782"/>
                <a:gd name="T43" fmla="*/ 1367 h 1686"/>
                <a:gd name="T44" fmla="*/ 943 w 3782"/>
                <a:gd name="T45" fmla="*/ 1460 h 1686"/>
                <a:gd name="T46" fmla="*/ 769 w 3782"/>
                <a:gd name="T47" fmla="*/ 1540 h 1686"/>
                <a:gd name="T48" fmla="*/ 587 w 3782"/>
                <a:gd name="T49" fmla="*/ 1602 h 1686"/>
                <a:gd name="T50" fmla="*/ 398 w 3782"/>
                <a:gd name="T51" fmla="*/ 1648 h 1686"/>
                <a:gd name="T52" fmla="*/ 201 w 3782"/>
                <a:gd name="T53" fmla="*/ 1677 h 1686"/>
                <a:gd name="T54" fmla="*/ 0 w 3782"/>
                <a:gd name="T55" fmla="*/ 1686 h 1686"/>
                <a:gd name="T56" fmla="*/ 131 w 3782"/>
                <a:gd name="T57" fmla="*/ 1625 h 1686"/>
                <a:gd name="T58" fmla="*/ 324 w 3782"/>
                <a:gd name="T59" fmla="*/ 1603 h 1686"/>
                <a:gd name="T60" fmla="*/ 510 w 3782"/>
                <a:gd name="T61" fmla="*/ 1564 h 1686"/>
                <a:gd name="T62" fmla="*/ 690 w 3782"/>
                <a:gd name="T63" fmla="*/ 1509 h 1686"/>
                <a:gd name="T64" fmla="*/ 862 w 3782"/>
                <a:gd name="T65" fmla="*/ 1437 h 1686"/>
                <a:gd name="T66" fmla="*/ 1025 w 3782"/>
                <a:gd name="T67" fmla="*/ 1350 h 1686"/>
                <a:gd name="T68" fmla="*/ 1179 w 3782"/>
                <a:gd name="T69" fmla="*/ 1249 h 1686"/>
                <a:gd name="T70" fmla="*/ 1323 w 3782"/>
                <a:gd name="T71" fmla="*/ 1135 h 1686"/>
                <a:gd name="T72" fmla="*/ 1456 w 3782"/>
                <a:gd name="T73" fmla="*/ 1008 h 1686"/>
                <a:gd name="T74" fmla="*/ 1577 w 3782"/>
                <a:gd name="T75" fmla="*/ 870 h 1686"/>
                <a:gd name="T76" fmla="*/ 1685 w 3782"/>
                <a:gd name="T77" fmla="*/ 721 h 1686"/>
                <a:gd name="T78" fmla="*/ 1788 w 3782"/>
                <a:gd name="T79" fmla="*/ 527 h 1686"/>
                <a:gd name="T80" fmla="*/ 1833 w 3782"/>
                <a:gd name="T81" fmla="*/ 408 h 1686"/>
                <a:gd name="T82" fmla="*/ 1868 w 3782"/>
                <a:gd name="T83" fmla="*/ 283 h 1686"/>
                <a:gd name="T84" fmla="*/ 1887 w 3782"/>
                <a:gd name="T85" fmla="*/ 160 h 1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82" h="1686">
                  <a:moveTo>
                    <a:pt x="3648" y="120"/>
                  </a:moveTo>
                  <a:lnTo>
                    <a:pt x="3660" y="119"/>
                  </a:lnTo>
                  <a:lnTo>
                    <a:pt x="3672" y="117"/>
                  </a:lnTo>
                  <a:lnTo>
                    <a:pt x="3682" y="114"/>
                  </a:lnTo>
                  <a:lnTo>
                    <a:pt x="3690" y="110"/>
                  </a:lnTo>
                  <a:lnTo>
                    <a:pt x="3699" y="105"/>
                  </a:lnTo>
                  <a:lnTo>
                    <a:pt x="3704" y="99"/>
                  </a:lnTo>
                  <a:lnTo>
                    <a:pt x="3709" y="91"/>
                  </a:lnTo>
                  <a:lnTo>
                    <a:pt x="3712" y="83"/>
                  </a:lnTo>
                  <a:lnTo>
                    <a:pt x="3712" y="78"/>
                  </a:lnTo>
                  <a:lnTo>
                    <a:pt x="3710" y="74"/>
                  </a:lnTo>
                  <a:lnTo>
                    <a:pt x="3706" y="71"/>
                  </a:lnTo>
                  <a:lnTo>
                    <a:pt x="3701" y="70"/>
                  </a:lnTo>
                  <a:lnTo>
                    <a:pt x="3689" y="70"/>
                  </a:lnTo>
                  <a:lnTo>
                    <a:pt x="3678" y="70"/>
                  </a:lnTo>
                  <a:lnTo>
                    <a:pt x="1891" y="70"/>
                  </a:lnTo>
                  <a:lnTo>
                    <a:pt x="1889" y="19"/>
                  </a:lnTo>
                  <a:lnTo>
                    <a:pt x="3678" y="19"/>
                  </a:lnTo>
                  <a:lnTo>
                    <a:pt x="3691" y="18"/>
                  </a:lnTo>
                  <a:lnTo>
                    <a:pt x="3701" y="13"/>
                  </a:lnTo>
                  <a:lnTo>
                    <a:pt x="3707" y="8"/>
                  </a:lnTo>
                  <a:lnTo>
                    <a:pt x="3712" y="3"/>
                  </a:lnTo>
                  <a:lnTo>
                    <a:pt x="3717" y="0"/>
                  </a:lnTo>
                  <a:lnTo>
                    <a:pt x="3725" y="1"/>
                  </a:lnTo>
                  <a:lnTo>
                    <a:pt x="3737" y="7"/>
                  </a:lnTo>
                  <a:lnTo>
                    <a:pt x="3754" y="21"/>
                  </a:lnTo>
                  <a:lnTo>
                    <a:pt x="3764" y="31"/>
                  </a:lnTo>
                  <a:lnTo>
                    <a:pt x="3772" y="41"/>
                  </a:lnTo>
                  <a:lnTo>
                    <a:pt x="3777" y="50"/>
                  </a:lnTo>
                  <a:lnTo>
                    <a:pt x="3781" y="60"/>
                  </a:lnTo>
                  <a:lnTo>
                    <a:pt x="3782" y="70"/>
                  </a:lnTo>
                  <a:lnTo>
                    <a:pt x="3782" y="79"/>
                  </a:lnTo>
                  <a:lnTo>
                    <a:pt x="3778" y="99"/>
                  </a:lnTo>
                  <a:lnTo>
                    <a:pt x="3770" y="117"/>
                  </a:lnTo>
                  <a:lnTo>
                    <a:pt x="3758" y="135"/>
                  </a:lnTo>
                  <a:lnTo>
                    <a:pt x="3735" y="168"/>
                  </a:lnTo>
                  <a:lnTo>
                    <a:pt x="3718" y="188"/>
                  </a:lnTo>
                  <a:lnTo>
                    <a:pt x="3692" y="216"/>
                  </a:lnTo>
                  <a:lnTo>
                    <a:pt x="3659" y="249"/>
                  </a:lnTo>
                  <a:lnTo>
                    <a:pt x="3618" y="286"/>
                  </a:lnTo>
                  <a:lnTo>
                    <a:pt x="3570" y="325"/>
                  </a:lnTo>
                  <a:lnTo>
                    <a:pt x="3513" y="367"/>
                  </a:lnTo>
                  <a:lnTo>
                    <a:pt x="3451" y="410"/>
                  </a:lnTo>
                  <a:lnTo>
                    <a:pt x="3416" y="431"/>
                  </a:lnTo>
                  <a:lnTo>
                    <a:pt x="3380" y="452"/>
                  </a:lnTo>
                  <a:lnTo>
                    <a:pt x="1878" y="452"/>
                  </a:lnTo>
                  <a:lnTo>
                    <a:pt x="1863" y="495"/>
                  </a:lnTo>
                  <a:lnTo>
                    <a:pt x="1847" y="536"/>
                  </a:lnTo>
                  <a:lnTo>
                    <a:pt x="1829" y="575"/>
                  </a:lnTo>
                  <a:lnTo>
                    <a:pt x="1812" y="615"/>
                  </a:lnTo>
                  <a:lnTo>
                    <a:pt x="1774" y="687"/>
                  </a:lnTo>
                  <a:lnTo>
                    <a:pt x="1733" y="753"/>
                  </a:lnTo>
                  <a:lnTo>
                    <a:pt x="1698" y="805"/>
                  </a:lnTo>
                  <a:lnTo>
                    <a:pt x="1660" y="856"/>
                  </a:lnTo>
                  <a:lnTo>
                    <a:pt x="1622" y="906"/>
                  </a:lnTo>
                  <a:lnTo>
                    <a:pt x="1581" y="955"/>
                  </a:lnTo>
                  <a:lnTo>
                    <a:pt x="1540" y="1002"/>
                  </a:lnTo>
                  <a:lnTo>
                    <a:pt x="1497" y="1048"/>
                  </a:lnTo>
                  <a:lnTo>
                    <a:pt x="1453" y="1093"/>
                  </a:lnTo>
                  <a:lnTo>
                    <a:pt x="1408" y="1136"/>
                  </a:lnTo>
                  <a:lnTo>
                    <a:pt x="1360" y="1178"/>
                  </a:lnTo>
                  <a:lnTo>
                    <a:pt x="1312" y="1218"/>
                  </a:lnTo>
                  <a:lnTo>
                    <a:pt x="1263" y="1257"/>
                  </a:lnTo>
                  <a:lnTo>
                    <a:pt x="1212" y="1295"/>
                  </a:lnTo>
                  <a:lnTo>
                    <a:pt x="1160" y="1331"/>
                  </a:lnTo>
                  <a:lnTo>
                    <a:pt x="1108" y="1367"/>
                  </a:lnTo>
                  <a:lnTo>
                    <a:pt x="1054" y="1399"/>
                  </a:lnTo>
                  <a:lnTo>
                    <a:pt x="999" y="1430"/>
                  </a:lnTo>
                  <a:lnTo>
                    <a:pt x="943" y="1460"/>
                  </a:lnTo>
                  <a:lnTo>
                    <a:pt x="886" y="1488"/>
                  </a:lnTo>
                  <a:lnTo>
                    <a:pt x="828" y="1515"/>
                  </a:lnTo>
                  <a:lnTo>
                    <a:pt x="769" y="1540"/>
                  </a:lnTo>
                  <a:lnTo>
                    <a:pt x="710" y="1562"/>
                  </a:lnTo>
                  <a:lnTo>
                    <a:pt x="649" y="1583"/>
                  </a:lnTo>
                  <a:lnTo>
                    <a:pt x="587" y="1602"/>
                  </a:lnTo>
                  <a:lnTo>
                    <a:pt x="524" y="1620"/>
                  </a:lnTo>
                  <a:lnTo>
                    <a:pt x="462" y="1634"/>
                  </a:lnTo>
                  <a:lnTo>
                    <a:pt x="398" y="1648"/>
                  </a:lnTo>
                  <a:lnTo>
                    <a:pt x="333" y="1660"/>
                  </a:lnTo>
                  <a:lnTo>
                    <a:pt x="267" y="1669"/>
                  </a:lnTo>
                  <a:lnTo>
                    <a:pt x="201" y="1677"/>
                  </a:lnTo>
                  <a:lnTo>
                    <a:pt x="135" y="1682"/>
                  </a:lnTo>
                  <a:lnTo>
                    <a:pt x="67" y="1685"/>
                  </a:lnTo>
                  <a:lnTo>
                    <a:pt x="0" y="1686"/>
                  </a:lnTo>
                  <a:lnTo>
                    <a:pt x="0" y="1629"/>
                  </a:lnTo>
                  <a:lnTo>
                    <a:pt x="65" y="1628"/>
                  </a:lnTo>
                  <a:lnTo>
                    <a:pt x="131" y="1625"/>
                  </a:lnTo>
                  <a:lnTo>
                    <a:pt x="196" y="1620"/>
                  </a:lnTo>
                  <a:lnTo>
                    <a:pt x="260" y="1613"/>
                  </a:lnTo>
                  <a:lnTo>
                    <a:pt x="324" y="1603"/>
                  </a:lnTo>
                  <a:lnTo>
                    <a:pt x="387" y="1592"/>
                  </a:lnTo>
                  <a:lnTo>
                    <a:pt x="449" y="1579"/>
                  </a:lnTo>
                  <a:lnTo>
                    <a:pt x="510" y="1564"/>
                  </a:lnTo>
                  <a:lnTo>
                    <a:pt x="571" y="1547"/>
                  </a:lnTo>
                  <a:lnTo>
                    <a:pt x="630" y="1528"/>
                  </a:lnTo>
                  <a:lnTo>
                    <a:pt x="690" y="1509"/>
                  </a:lnTo>
                  <a:lnTo>
                    <a:pt x="748" y="1486"/>
                  </a:lnTo>
                  <a:lnTo>
                    <a:pt x="805" y="1462"/>
                  </a:lnTo>
                  <a:lnTo>
                    <a:pt x="862" y="1437"/>
                  </a:lnTo>
                  <a:lnTo>
                    <a:pt x="918" y="1410"/>
                  </a:lnTo>
                  <a:lnTo>
                    <a:pt x="971" y="1380"/>
                  </a:lnTo>
                  <a:lnTo>
                    <a:pt x="1025" y="1350"/>
                  </a:lnTo>
                  <a:lnTo>
                    <a:pt x="1077" y="1318"/>
                  </a:lnTo>
                  <a:lnTo>
                    <a:pt x="1129" y="1284"/>
                  </a:lnTo>
                  <a:lnTo>
                    <a:pt x="1179" y="1249"/>
                  </a:lnTo>
                  <a:lnTo>
                    <a:pt x="1228" y="1212"/>
                  </a:lnTo>
                  <a:lnTo>
                    <a:pt x="1276" y="1174"/>
                  </a:lnTo>
                  <a:lnTo>
                    <a:pt x="1323" y="1135"/>
                  </a:lnTo>
                  <a:lnTo>
                    <a:pt x="1368" y="1094"/>
                  </a:lnTo>
                  <a:lnTo>
                    <a:pt x="1413" y="1051"/>
                  </a:lnTo>
                  <a:lnTo>
                    <a:pt x="1456" y="1008"/>
                  </a:lnTo>
                  <a:lnTo>
                    <a:pt x="1497" y="964"/>
                  </a:lnTo>
                  <a:lnTo>
                    <a:pt x="1538" y="917"/>
                  </a:lnTo>
                  <a:lnTo>
                    <a:pt x="1577" y="870"/>
                  </a:lnTo>
                  <a:lnTo>
                    <a:pt x="1614" y="822"/>
                  </a:lnTo>
                  <a:lnTo>
                    <a:pt x="1650" y="772"/>
                  </a:lnTo>
                  <a:lnTo>
                    <a:pt x="1685" y="721"/>
                  </a:lnTo>
                  <a:lnTo>
                    <a:pt x="1721" y="662"/>
                  </a:lnTo>
                  <a:lnTo>
                    <a:pt x="1756" y="597"/>
                  </a:lnTo>
                  <a:lnTo>
                    <a:pt x="1788" y="527"/>
                  </a:lnTo>
                  <a:lnTo>
                    <a:pt x="1817" y="452"/>
                  </a:lnTo>
                  <a:lnTo>
                    <a:pt x="1818" y="450"/>
                  </a:lnTo>
                  <a:lnTo>
                    <a:pt x="1833" y="408"/>
                  </a:lnTo>
                  <a:lnTo>
                    <a:pt x="1846" y="366"/>
                  </a:lnTo>
                  <a:lnTo>
                    <a:pt x="1857" y="324"/>
                  </a:lnTo>
                  <a:lnTo>
                    <a:pt x="1868" y="283"/>
                  </a:lnTo>
                  <a:lnTo>
                    <a:pt x="1876" y="242"/>
                  </a:lnTo>
                  <a:lnTo>
                    <a:pt x="1882" y="201"/>
                  </a:lnTo>
                  <a:lnTo>
                    <a:pt x="1887" y="160"/>
                  </a:lnTo>
                  <a:lnTo>
                    <a:pt x="1889" y="120"/>
                  </a:lnTo>
                  <a:lnTo>
                    <a:pt x="3648" y="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2" name="Freeform 74"/>
            <p:cNvSpPr>
              <a:spLocks noEditPoints="1"/>
            </p:cNvSpPr>
            <p:nvPr userDrawn="1"/>
          </p:nvSpPr>
          <p:spPr bwMode="auto">
            <a:xfrm>
              <a:off x="265113" y="942976"/>
              <a:ext cx="125413" cy="119063"/>
            </a:xfrm>
            <a:custGeom>
              <a:avLst/>
              <a:gdLst>
                <a:gd name="T0" fmla="*/ 124 w 710"/>
                <a:gd name="T1" fmla="*/ 254 h 676"/>
                <a:gd name="T2" fmla="*/ 271 w 710"/>
                <a:gd name="T3" fmla="*/ 572 h 676"/>
                <a:gd name="T4" fmla="*/ 630 w 710"/>
                <a:gd name="T5" fmla="*/ 389 h 676"/>
                <a:gd name="T6" fmla="*/ 470 w 710"/>
                <a:gd name="T7" fmla="*/ 78 h 676"/>
                <a:gd name="T8" fmla="*/ 124 w 710"/>
                <a:gd name="T9" fmla="*/ 254 h 676"/>
                <a:gd name="T10" fmla="*/ 26 w 710"/>
                <a:gd name="T11" fmla="*/ 295 h 676"/>
                <a:gd name="T12" fmla="*/ 0 w 710"/>
                <a:gd name="T13" fmla="*/ 244 h 676"/>
                <a:gd name="T14" fmla="*/ 502 w 710"/>
                <a:gd name="T15" fmla="*/ 0 h 676"/>
                <a:gd name="T16" fmla="*/ 710 w 710"/>
                <a:gd name="T17" fmla="*/ 426 h 676"/>
                <a:gd name="T18" fmla="*/ 205 w 710"/>
                <a:gd name="T19" fmla="*/ 676 h 676"/>
                <a:gd name="T20" fmla="*/ 183 w 710"/>
                <a:gd name="T21" fmla="*/ 628 h 676"/>
                <a:gd name="T22" fmla="*/ 217 w 710"/>
                <a:gd name="T23" fmla="*/ 599 h 676"/>
                <a:gd name="T24" fmla="*/ 65 w 710"/>
                <a:gd name="T25" fmla="*/ 287 h 676"/>
                <a:gd name="T26" fmla="*/ 26 w 710"/>
                <a:gd name="T27" fmla="*/ 295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0" h="676">
                  <a:moveTo>
                    <a:pt x="124" y="254"/>
                  </a:moveTo>
                  <a:lnTo>
                    <a:pt x="271" y="572"/>
                  </a:lnTo>
                  <a:lnTo>
                    <a:pt x="630" y="389"/>
                  </a:lnTo>
                  <a:lnTo>
                    <a:pt x="470" y="78"/>
                  </a:lnTo>
                  <a:lnTo>
                    <a:pt x="124" y="254"/>
                  </a:lnTo>
                  <a:close/>
                  <a:moveTo>
                    <a:pt x="26" y="295"/>
                  </a:moveTo>
                  <a:lnTo>
                    <a:pt x="0" y="244"/>
                  </a:lnTo>
                  <a:lnTo>
                    <a:pt x="502" y="0"/>
                  </a:lnTo>
                  <a:lnTo>
                    <a:pt x="710" y="426"/>
                  </a:lnTo>
                  <a:lnTo>
                    <a:pt x="205" y="676"/>
                  </a:lnTo>
                  <a:lnTo>
                    <a:pt x="183" y="628"/>
                  </a:lnTo>
                  <a:lnTo>
                    <a:pt x="217" y="599"/>
                  </a:lnTo>
                  <a:lnTo>
                    <a:pt x="65" y="287"/>
                  </a:lnTo>
                  <a:lnTo>
                    <a:pt x="26" y="2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3" name="Freeform 75"/>
            <p:cNvSpPr>
              <a:spLocks/>
            </p:cNvSpPr>
            <p:nvPr userDrawn="1"/>
          </p:nvSpPr>
          <p:spPr bwMode="auto">
            <a:xfrm>
              <a:off x="293688" y="965201"/>
              <a:ext cx="73025" cy="73025"/>
            </a:xfrm>
            <a:custGeom>
              <a:avLst/>
              <a:gdLst>
                <a:gd name="T0" fmla="*/ 0 w 416"/>
                <a:gd name="T1" fmla="*/ 129 h 408"/>
                <a:gd name="T2" fmla="*/ 40 w 416"/>
                <a:gd name="T3" fmla="*/ 101 h 408"/>
                <a:gd name="T4" fmla="*/ 103 w 416"/>
                <a:gd name="T5" fmla="*/ 219 h 408"/>
                <a:gd name="T6" fmla="*/ 182 w 416"/>
                <a:gd name="T7" fmla="*/ 183 h 408"/>
                <a:gd name="T8" fmla="*/ 138 w 416"/>
                <a:gd name="T9" fmla="*/ 87 h 408"/>
                <a:gd name="T10" fmla="*/ 188 w 416"/>
                <a:gd name="T11" fmla="*/ 64 h 408"/>
                <a:gd name="T12" fmla="*/ 235 w 416"/>
                <a:gd name="T13" fmla="*/ 146 h 408"/>
                <a:gd name="T14" fmla="*/ 290 w 416"/>
                <a:gd name="T15" fmla="*/ 131 h 408"/>
                <a:gd name="T16" fmla="*/ 235 w 416"/>
                <a:gd name="T17" fmla="*/ 22 h 408"/>
                <a:gd name="T18" fmla="*/ 287 w 416"/>
                <a:gd name="T19" fmla="*/ 0 h 408"/>
                <a:gd name="T20" fmla="*/ 416 w 416"/>
                <a:gd name="T21" fmla="*/ 254 h 408"/>
                <a:gd name="T22" fmla="*/ 373 w 416"/>
                <a:gd name="T23" fmla="*/ 284 h 408"/>
                <a:gd name="T24" fmla="*/ 316 w 416"/>
                <a:gd name="T25" fmla="*/ 193 h 408"/>
                <a:gd name="T26" fmla="*/ 263 w 416"/>
                <a:gd name="T27" fmla="*/ 211 h 408"/>
                <a:gd name="T28" fmla="*/ 306 w 416"/>
                <a:gd name="T29" fmla="*/ 298 h 408"/>
                <a:gd name="T30" fmla="*/ 269 w 416"/>
                <a:gd name="T31" fmla="*/ 325 h 408"/>
                <a:gd name="T32" fmla="*/ 206 w 416"/>
                <a:gd name="T33" fmla="*/ 248 h 408"/>
                <a:gd name="T34" fmla="*/ 142 w 416"/>
                <a:gd name="T35" fmla="*/ 270 h 408"/>
                <a:gd name="T36" fmla="*/ 184 w 416"/>
                <a:gd name="T37" fmla="*/ 371 h 408"/>
                <a:gd name="T38" fmla="*/ 176 w 416"/>
                <a:gd name="T39" fmla="*/ 401 h 408"/>
                <a:gd name="T40" fmla="*/ 140 w 416"/>
                <a:gd name="T41" fmla="*/ 408 h 408"/>
                <a:gd name="T42" fmla="*/ 0 w 416"/>
                <a:gd name="T43" fmla="*/ 129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16" h="408">
                  <a:moveTo>
                    <a:pt x="0" y="129"/>
                  </a:moveTo>
                  <a:lnTo>
                    <a:pt x="40" y="101"/>
                  </a:lnTo>
                  <a:lnTo>
                    <a:pt x="103" y="219"/>
                  </a:lnTo>
                  <a:lnTo>
                    <a:pt x="182" y="183"/>
                  </a:lnTo>
                  <a:lnTo>
                    <a:pt x="138" y="87"/>
                  </a:lnTo>
                  <a:lnTo>
                    <a:pt x="188" y="64"/>
                  </a:lnTo>
                  <a:lnTo>
                    <a:pt x="235" y="146"/>
                  </a:lnTo>
                  <a:lnTo>
                    <a:pt x="290" y="131"/>
                  </a:lnTo>
                  <a:lnTo>
                    <a:pt x="235" y="22"/>
                  </a:lnTo>
                  <a:lnTo>
                    <a:pt x="287" y="0"/>
                  </a:lnTo>
                  <a:lnTo>
                    <a:pt x="416" y="254"/>
                  </a:lnTo>
                  <a:lnTo>
                    <a:pt x="373" y="284"/>
                  </a:lnTo>
                  <a:lnTo>
                    <a:pt x="316" y="193"/>
                  </a:lnTo>
                  <a:lnTo>
                    <a:pt x="263" y="211"/>
                  </a:lnTo>
                  <a:lnTo>
                    <a:pt x="306" y="298"/>
                  </a:lnTo>
                  <a:lnTo>
                    <a:pt x="269" y="325"/>
                  </a:lnTo>
                  <a:lnTo>
                    <a:pt x="206" y="248"/>
                  </a:lnTo>
                  <a:lnTo>
                    <a:pt x="142" y="270"/>
                  </a:lnTo>
                  <a:lnTo>
                    <a:pt x="184" y="371"/>
                  </a:lnTo>
                  <a:lnTo>
                    <a:pt x="176" y="401"/>
                  </a:lnTo>
                  <a:lnTo>
                    <a:pt x="140" y="408"/>
                  </a:lnTo>
                  <a:lnTo>
                    <a:pt x="0" y="1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4" name="Freeform 76"/>
            <p:cNvSpPr>
              <a:spLocks/>
            </p:cNvSpPr>
            <p:nvPr userDrawn="1"/>
          </p:nvSpPr>
          <p:spPr bwMode="auto">
            <a:xfrm>
              <a:off x="323851" y="1012826"/>
              <a:ext cx="11113" cy="11113"/>
            </a:xfrm>
            <a:custGeom>
              <a:avLst/>
              <a:gdLst>
                <a:gd name="T0" fmla="*/ 1 w 64"/>
                <a:gd name="T1" fmla="*/ 21 h 59"/>
                <a:gd name="T2" fmla="*/ 0 w 64"/>
                <a:gd name="T3" fmla="*/ 44 h 59"/>
                <a:gd name="T4" fmla="*/ 36 w 64"/>
                <a:gd name="T5" fmla="*/ 59 h 59"/>
                <a:gd name="T6" fmla="*/ 64 w 64"/>
                <a:gd name="T7" fmla="*/ 18 h 59"/>
                <a:gd name="T8" fmla="*/ 45 w 64"/>
                <a:gd name="T9" fmla="*/ 4 h 59"/>
                <a:gd name="T10" fmla="*/ 29 w 64"/>
                <a:gd name="T11" fmla="*/ 0 h 59"/>
                <a:gd name="T12" fmla="*/ 1 w 64"/>
                <a:gd name="T13" fmla="*/ 2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59">
                  <a:moveTo>
                    <a:pt x="1" y="21"/>
                  </a:moveTo>
                  <a:lnTo>
                    <a:pt x="0" y="44"/>
                  </a:lnTo>
                  <a:lnTo>
                    <a:pt x="36" y="59"/>
                  </a:lnTo>
                  <a:lnTo>
                    <a:pt x="64" y="18"/>
                  </a:lnTo>
                  <a:lnTo>
                    <a:pt x="45" y="4"/>
                  </a:lnTo>
                  <a:lnTo>
                    <a:pt x="29" y="0"/>
                  </a:lnTo>
                  <a:lnTo>
                    <a:pt x="1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5" name="Freeform 77"/>
            <p:cNvSpPr>
              <a:spLocks/>
            </p:cNvSpPr>
            <p:nvPr userDrawn="1"/>
          </p:nvSpPr>
          <p:spPr bwMode="auto">
            <a:xfrm>
              <a:off x="320676" y="1038226"/>
              <a:ext cx="95250" cy="66675"/>
            </a:xfrm>
            <a:custGeom>
              <a:avLst/>
              <a:gdLst>
                <a:gd name="T0" fmla="*/ 0 w 546"/>
                <a:gd name="T1" fmla="*/ 349 h 375"/>
                <a:gd name="T2" fmla="*/ 4 w 546"/>
                <a:gd name="T3" fmla="*/ 316 h 375"/>
                <a:gd name="T4" fmla="*/ 192 w 546"/>
                <a:gd name="T5" fmla="*/ 164 h 375"/>
                <a:gd name="T6" fmla="*/ 387 w 546"/>
                <a:gd name="T7" fmla="*/ 6 h 375"/>
                <a:gd name="T8" fmla="*/ 396 w 546"/>
                <a:gd name="T9" fmla="*/ 2 h 375"/>
                <a:gd name="T10" fmla="*/ 407 w 546"/>
                <a:gd name="T11" fmla="*/ 0 h 375"/>
                <a:gd name="T12" fmla="*/ 414 w 546"/>
                <a:gd name="T13" fmla="*/ 1 h 375"/>
                <a:gd name="T14" fmla="*/ 421 w 546"/>
                <a:gd name="T15" fmla="*/ 3 h 375"/>
                <a:gd name="T16" fmla="*/ 428 w 546"/>
                <a:gd name="T17" fmla="*/ 6 h 375"/>
                <a:gd name="T18" fmla="*/ 434 w 546"/>
                <a:gd name="T19" fmla="*/ 12 h 375"/>
                <a:gd name="T20" fmla="*/ 497 w 546"/>
                <a:gd name="T21" fmla="*/ 91 h 375"/>
                <a:gd name="T22" fmla="*/ 546 w 546"/>
                <a:gd name="T23" fmla="*/ 154 h 375"/>
                <a:gd name="T24" fmla="*/ 374 w 546"/>
                <a:gd name="T25" fmla="*/ 212 h 375"/>
                <a:gd name="T26" fmla="*/ 360 w 546"/>
                <a:gd name="T27" fmla="*/ 218 h 375"/>
                <a:gd name="T28" fmla="*/ 350 w 546"/>
                <a:gd name="T29" fmla="*/ 228 h 375"/>
                <a:gd name="T30" fmla="*/ 342 w 546"/>
                <a:gd name="T31" fmla="*/ 238 h 375"/>
                <a:gd name="T32" fmla="*/ 336 w 546"/>
                <a:gd name="T33" fmla="*/ 252 h 375"/>
                <a:gd name="T34" fmla="*/ 329 w 546"/>
                <a:gd name="T35" fmla="*/ 270 h 375"/>
                <a:gd name="T36" fmla="*/ 317 w 546"/>
                <a:gd name="T37" fmla="*/ 291 h 375"/>
                <a:gd name="T38" fmla="*/ 308 w 546"/>
                <a:gd name="T39" fmla="*/ 304 h 375"/>
                <a:gd name="T40" fmla="*/ 297 w 546"/>
                <a:gd name="T41" fmla="*/ 316 h 375"/>
                <a:gd name="T42" fmla="*/ 285 w 546"/>
                <a:gd name="T43" fmla="*/ 329 h 375"/>
                <a:gd name="T44" fmla="*/ 268 w 546"/>
                <a:gd name="T45" fmla="*/ 341 h 375"/>
                <a:gd name="T46" fmla="*/ 239 w 546"/>
                <a:gd name="T47" fmla="*/ 362 h 375"/>
                <a:gd name="T48" fmla="*/ 227 w 546"/>
                <a:gd name="T49" fmla="*/ 369 h 375"/>
                <a:gd name="T50" fmla="*/ 217 w 546"/>
                <a:gd name="T51" fmla="*/ 373 h 375"/>
                <a:gd name="T52" fmla="*/ 207 w 546"/>
                <a:gd name="T53" fmla="*/ 375 h 375"/>
                <a:gd name="T54" fmla="*/ 199 w 546"/>
                <a:gd name="T55" fmla="*/ 375 h 375"/>
                <a:gd name="T56" fmla="*/ 190 w 546"/>
                <a:gd name="T57" fmla="*/ 372 h 375"/>
                <a:gd name="T58" fmla="*/ 180 w 546"/>
                <a:gd name="T59" fmla="*/ 367 h 375"/>
                <a:gd name="T60" fmla="*/ 161 w 546"/>
                <a:gd name="T61" fmla="*/ 353 h 375"/>
                <a:gd name="T62" fmla="*/ 148 w 546"/>
                <a:gd name="T63" fmla="*/ 342 h 375"/>
                <a:gd name="T64" fmla="*/ 137 w 546"/>
                <a:gd name="T65" fmla="*/ 331 h 375"/>
                <a:gd name="T66" fmla="*/ 167 w 546"/>
                <a:gd name="T67" fmla="*/ 277 h 375"/>
                <a:gd name="T68" fmla="*/ 170 w 546"/>
                <a:gd name="T69" fmla="*/ 282 h 375"/>
                <a:gd name="T70" fmla="*/ 180 w 546"/>
                <a:gd name="T71" fmla="*/ 294 h 375"/>
                <a:gd name="T72" fmla="*/ 192 w 546"/>
                <a:gd name="T73" fmla="*/ 305 h 375"/>
                <a:gd name="T74" fmla="*/ 199 w 546"/>
                <a:gd name="T75" fmla="*/ 310 h 375"/>
                <a:gd name="T76" fmla="*/ 207 w 546"/>
                <a:gd name="T77" fmla="*/ 312 h 375"/>
                <a:gd name="T78" fmla="*/ 223 w 546"/>
                <a:gd name="T79" fmla="*/ 312 h 375"/>
                <a:gd name="T80" fmla="*/ 237 w 546"/>
                <a:gd name="T81" fmla="*/ 309 h 375"/>
                <a:gd name="T82" fmla="*/ 251 w 546"/>
                <a:gd name="T83" fmla="*/ 303 h 375"/>
                <a:gd name="T84" fmla="*/ 260 w 546"/>
                <a:gd name="T85" fmla="*/ 295 h 375"/>
                <a:gd name="T86" fmla="*/ 266 w 546"/>
                <a:gd name="T87" fmla="*/ 283 h 375"/>
                <a:gd name="T88" fmla="*/ 270 w 546"/>
                <a:gd name="T89" fmla="*/ 268 h 375"/>
                <a:gd name="T90" fmla="*/ 274 w 546"/>
                <a:gd name="T91" fmla="*/ 251 h 375"/>
                <a:gd name="T92" fmla="*/ 280 w 546"/>
                <a:gd name="T93" fmla="*/ 235 h 375"/>
                <a:gd name="T94" fmla="*/ 284 w 546"/>
                <a:gd name="T95" fmla="*/ 219 h 375"/>
                <a:gd name="T96" fmla="*/ 289 w 546"/>
                <a:gd name="T97" fmla="*/ 204 h 375"/>
                <a:gd name="T98" fmla="*/ 293 w 546"/>
                <a:gd name="T99" fmla="*/ 197 h 375"/>
                <a:gd name="T100" fmla="*/ 299 w 546"/>
                <a:gd name="T101" fmla="*/ 189 h 375"/>
                <a:gd name="T102" fmla="*/ 308 w 546"/>
                <a:gd name="T103" fmla="*/ 183 h 375"/>
                <a:gd name="T104" fmla="*/ 322 w 546"/>
                <a:gd name="T105" fmla="*/ 178 h 375"/>
                <a:gd name="T106" fmla="*/ 403 w 546"/>
                <a:gd name="T107" fmla="*/ 147 h 375"/>
                <a:gd name="T108" fmla="*/ 454 w 546"/>
                <a:gd name="T109" fmla="*/ 127 h 375"/>
                <a:gd name="T110" fmla="*/ 408 w 546"/>
                <a:gd name="T111" fmla="*/ 66 h 375"/>
                <a:gd name="T112" fmla="*/ 38 w 546"/>
                <a:gd name="T113" fmla="*/ 371 h 375"/>
                <a:gd name="T114" fmla="*/ 0 w 546"/>
                <a:gd name="T115" fmla="*/ 349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6" h="375">
                  <a:moveTo>
                    <a:pt x="0" y="349"/>
                  </a:moveTo>
                  <a:lnTo>
                    <a:pt x="4" y="316"/>
                  </a:lnTo>
                  <a:lnTo>
                    <a:pt x="192" y="164"/>
                  </a:lnTo>
                  <a:lnTo>
                    <a:pt x="387" y="6"/>
                  </a:lnTo>
                  <a:lnTo>
                    <a:pt x="396" y="2"/>
                  </a:lnTo>
                  <a:lnTo>
                    <a:pt x="407" y="0"/>
                  </a:lnTo>
                  <a:lnTo>
                    <a:pt x="414" y="1"/>
                  </a:lnTo>
                  <a:lnTo>
                    <a:pt x="421" y="3"/>
                  </a:lnTo>
                  <a:lnTo>
                    <a:pt x="428" y="6"/>
                  </a:lnTo>
                  <a:lnTo>
                    <a:pt x="434" y="12"/>
                  </a:lnTo>
                  <a:lnTo>
                    <a:pt x="497" y="91"/>
                  </a:lnTo>
                  <a:lnTo>
                    <a:pt x="546" y="154"/>
                  </a:lnTo>
                  <a:lnTo>
                    <a:pt x="374" y="212"/>
                  </a:lnTo>
                  <a:lnTo>
                    <a:pt x="360" y="218"/>
                  </a:lnTo>
                  <a:lnTo>
                    <a:pt x="350" y="228"/>
                  </a:lnTo>
                  <a:lnTo>
                    <a:pt x="342" y="238"/>
                  </a:lnTo>
                  <a:lnTo>
                    <a:pt x="336" y="252"/>
                  </a:lnTo>
                  <a:lnTo>
                    <a:pt x="329" y="270"/>
                  </a:lnTo>
                  <a:lnTo>
                    <a:pt x="317" y="291"/>
                  </a:lnTo>
                  <a:lnTo>
                    <a:pt x="308" y="304"/>
                  </a:lnTo>
                  <a:lnTo>
                    <a:pt x="297" y="316"/>
                  </a:lnTo>
                  <a:lnTo>
                    <a:pt x="285" y="329"/>
                  </a:lnTo>
                  <a:lnTo>
                    <a:pt x="268" y="341"/>
                  </a:lnTo>
                  <a:lnTo>
                    <a:pt x="239" y="362"/>
                  </a:lnTo>
                  <a:lnTo>
                    <a:pt x="227" y="369"/>
                  </a:lnTo>
                  <a:lnTo>
                    <a:pt x="217" y="373"/>
                  </a:lnTo>
                  <a:lnTo>
                    <a:pt x="207" y="375"/>
                  </a:lnTo>
                  <a:lnTo>
                    <a:pt x="199" y="375"/>
                  </a:lnTo>
                  <a:lnTo>
                    <a:pt x="190" y="372"/>
                  </a:lnTo>
                  <a:lnTo>
                    <a:pt x="180" y="367"/>
                  </a:lnTo>
                  <a:lnTo>
                    <a:pt x="161" y="353"/>
                  </a:lnTo>
                  <a:lnTo>
                    <a:pt x="148" y="342"/>
                  </a:lnTo>
                  <a:lnTo>
                    <a:pt x="137" y="331"/>
                  </a:lnTo>
                  <a:lnTo>
                    <a:pt x="167" y="277"/>
                  </a:lnTo>
                  <a:lnTo>
                    <a:pt x="170" y="282"/>
                  </a:lnTo>
                  <a:lnTo>
                    <a:pt x="180" y="294"/>
                  </a:lnTo>
                  <a:lnTo>
                    <a:pt x="192" y="305"/>
                  </a:lnTo>
                  <a:lnTo>
                    <a:pt x="199" y="310"/>
                  </a:lnTo>
                  <a:lnTo>
                    <a:pt x="207" y="312"/>
                  </a:lnTo>
                  <a:lnTo>
                    <a:pt x="223" y="312"/>
                  </a:lnTo>
                  <a:lnTo>
                    <a:pt x="237" y="309"/>
                  </a:lnTo>
                  <a:lnTo>
                    <a:pt x="251" y="303"/>
                  </a:lnTo>
                  <a:lnTo>
                    <a:pt x="260" y="295"/>
                  </a:lnTo>
                  <a:lnTo>
                    <a:pt x="266" y="283"/>
                  </a:lnTo>
                  <a:lnTo>
                    <a:pt x="270" y="268"/>
                  </a:lnTo>
                  <a:lnTo>
                    <a:pt x="274" y="251"/>
                  </a:lnTo>
                  <a:lnTo>
                    <a:pt x="280" y="235"/>
                  </a:lnTo>
                  <a:lnTo>
                    <a:pt x="284" y="219"/>
                  </a:lnTo>
                  <a:lnTo>
                    <a:pt x="289" y="204"/>
                  </a:lnTo>
                  <a:lnTo>
                    <a:pt x="293" y="197"/>
                  </a:lnTo>
                  <a:lnTo>
                    <a:pt x="299" y="189"/>
                  </a:lnTo>
                  <a:lnTo>
                    <a:pt x="308" y="183"/>
                  </a:lnTo>
                  <a:lnTo>
                    <a:pt x="322" y="178"/>
                  </a:lnTo>
                  <a:lnTo>
                    <a:pt x="403" y="147"/>
                  </a:lnTo>
                  <a:lnTo>
                    <a:pt x="454" y="127"/>
                  </a:lnTo>
                  <a:lnTo>
                    <a:pt x="408" y="66"/>
                  </a:lnTo>
                  <a:lnTo>
                    <a:pt x="38" y="371"/>
                  </a:lnTo>
                  <a:lnTo>
                    <a:pt x="0" y="3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6" name="Freeform 78"/>
            <p:cNvSpPr>
              <a:spLocks/>
            </p:cNvSpPr>
            <p:nvPr userDrawn="1"/>
          </p:nvSpPr>
          <p:spPr bwMode="auto">
            <a:xfrm>
              <a:off x="344488" y="1101726"/>
              <a:ext cx="38100" cy="17463"/>
            </a:xfrm>
            <a:custGeom>
              <a:avLst/>
              <a:gdLst>
                <a:gd name="T0" fmla="*/ 0 w 221"/>
                <a:gd name="T1" fmla="*/ 47 h 101"/>
                <a:gd name="T2" fmla="*/ 25 w 221"/>
                <a:gd name="T3" fmla="*/ 46 h 101"/>
                <a:gd name="T4" fmla="*/ 52 w 221"/>
                <a:gd name="T5" fmla="*/ 44 h 101"/>
                <a:gd name="T6" fmla="*/ 84 w 221"/>
                <a:gd name="T7" fmla="*/ 40 h 101"/>
                <a:gd name="T8" fmla="*/ 116 w 221"/>
                <a:gd name="T9" fmla="*/ 35 h 101"/>
                <a:gd name="T10" fmla="*/ 147 w 221"/>
                <a:gd name="T11" fmla="*/ 27 h 101"/>
                <a:gd name="T12" fmla="*/ 160 w 221"/>
                <a:gd name="T13" fmla="*/ 21 h 101"/>
                <a:gd name="T14" fmla="*/ 172 w 221"/>
                <a:gd name="T15" fmla="*/ 15 h 101"/>
                <a:gd name="T16" fmla="*/ 182 w 221"/>
                <a:gd name="T17" fmla="*/ 8 h 101"/>
                <a:gd name="T18" fmla="*/ 189 w 221"/>
                <a:gd name="T19" fmla="*/ 0 h 101"/>
                <a:gd name="T20" fmla="*/ 202 w 221"/>
                <a:gd name="T21" fmla="*/ 20 h 101"/>
                <a:gd name="T22" fmla="*/ 212 w 221"/>
                <a:gd name="T23" fmla="*/ 35 h 101"/>
                <a:gd name="T24" fmla="*/ 221 w 221"/>
                <a:gd name="T25" fmla="*/ 51 h 101"/>
                <a:gd name="T26" fmla="*/ 197 w 221"/>
                <a:gd name="T27" fmla="*/ 72 h 101"/>
                <a:gd name="T28" fmla="*/ 2 w 221"/>
                <a:gd name="T29" fmla="*/ 101 h 101"/>
                <a:gd name="T30" fmla="*/ 0 w 221"/>
                <a:gd name="T31" fmla="*/ 4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1" h="101">
                  <a:moveTo>
                    <a:pt x="0" y="47"/>
                  </a:moveTo>
                  <a:lnTo>
                    <a:pt x="25" y="46"/>
                  </a:lnTo>
                  <a:lnTo>
                    <a:pt x="52" y="44"/>
                  </a:lnTo>
                  <a:lnTo>
                    <a:pt x="84" y="40"/>
                  </a:lnTo>
                  <a:lnTo>
                    <a:pt x="116" y="35"/>
                  </a:lnTo>
                  <a:lnTo>
                    <a:pt x="147" y="27"/>
                  </a:lnTo>
                  <a:lnTo>
                    <a:pt x="160" y="21"/>
                  </a:lnTo>
                  <a:lnTo>
                    <a:pt x="172" y="15"/>
                  </a:lnTo>
                  <a:lnTo>
                    <a:pt x="182" y="8"/>
                  </a:lnTo>
                  <a:lnTo>
                    <a:pt x="189" y="0"/>
                  </a:lnTo>
                  <a:lnTo>
                    <a:pt x="202" y="20"/>
                  </a:lnTo>
                  <a:lnTo>
                    <a:pt x="212" y="35"/>
                  </a:lnTo>
                  <a:lnTo>
                    <a:pt x="221" y="51"/>
                  </a:lnTo>
                  <a:lnTo>
                    <a:pt x="197" y="72"/>
                  </a:lnTo>
                  <a:lnTo>
                    <a:pt x="2" y="101"/>
                  </a:lnTo>
                  <a:lnTo>
                    <a:pt x="0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7" name="Freeform 79"/>
            <p:cNvSpPr>
              <a:spLocks/>
            </p:cNvSpPr>
            <p:nvPr userDrawn="1"/>
          </p:nvSpPr>
          <p:spPr bwMode="auto">
            <a:xfrm>
              <a:off x="347663" y="1079501"/>
              <a:ext cx="80963" cy="66675"/>
            </a:xfrm>
            <a:custGeom>
              <a:avLst/>
              <a:gdLst>
                <a:gd name="T0" fmla="*/ 34 w 463"/>
                <a:gd name="T1" fmla="*/ 254 h 375"/>
                <a:gd name="T2" fmla="*/ 46 w 463"/>
                <a:gd name="T3" fmla="*/ 264 h 375"/>
                <a:gd name="T4" fmla="*/ 68 w 463"/>
                <a:gd name="T5" fmla="*/ 284 h 375"/>
                <a:gd name="T6" fmla="*/ 73 w 463"/>
                <a:gd name="T7" fmla="*/ 287 h 375"/>
                <a:gd name="T8" fmla="*/ 79 w 463"/>
                <a:gd name="T9" fmla="*/ 288 h 375"/>
                <a:gd name="T10" fmla="*/ 86 w 463"/>
                <a:gd name="T11" fmla="*/ 287 h 375"/>
                <a:gd name="T12" fmla="*/ 95 w 463"/>
                <a:gd name="T13" fmla="*/ 285 h 375"/>
                <a:gd name="T14" fmla="*/ 110 w 463"/>
                <a:gd name="T15" fmla="*/ 277 h 375"/>
                <a:gd name="T16" fmla="*/ 126 w 463"/>
                <a:gd name="T17" fmla="*/ 267 h 375"/>
                <a:gd name="T18" fmla="*/ 158 w 463"/>
                <a:gd name="T19" fmla="*/ 242 h 375"/>
                <a:gd name="T20" fmla="*/ 213 w 463"/>
                <a:gd name="T21" fmla="*/ 200 h 375"/>
                <a:gd name="T22" fmla="*/ 286 w 463"/>
                <a:gd name="T23" fmla="*/ 142 h 375"/>
                <a:gd name="T24" fmla="*/ 206 w 463"/>
                <a:gd name="T25" fmla="*/ 40 h 375"/>
                <a:gd name="T26" fmla="*/ 244 w 463"/>
                <a:gd name="T27" fmla="*/ 0 h 375"/>
                <a:gd name="T28" fmla="*/ 345 w 463"/>
                <a:gd name="T29" fmla="*/ 117 h 375"/>
                <a:gd name="T30" fmla="*/ 416 w 463"/>
                <a:gd name="T31" fmla="*/ 202 h 375"/>
                <a:gd name="T32" fmla="*/ 453 w 463"/>
                <a:gd name="T33" fmla="*/ 246 h 375"/>
                <a:gd name="T34" fmla="*/ 460 w 463"/>
                <a:gd name="T35" fmla="*/ 257 h 375"/>
                <a:gd name="T36" fmla="*/ 463 w 463"/>
                <a:gd name="T37" fmla="*/ 271 h 375"/>
                <a:gd name="T38" fmla="*/ 463 w 463"/>
                <a:gd name="T39" fmla="*/ 283 h 375"/>
                <a:gd name="T40" fmla="*/ 460 w 463"/>
                <a:gd name="T41" fmla="*/ 294 h 375"/>
                <a:gd name="T42" fmla="*/ 452 w 463"/>
                <a:gd name="T43" fmla="*/ 309 h 375"/>
                <a:gd name="T44" fmla="*/ 449 w 463"/>
                <a:gd name="T45" fmla="*/ 312 h 375"/>
                <a:gd name="T46" fmla="*/ 418 w 463"/>
                <a:gd name="T47" fmla="*/ 299 h 375"/>
                <a:gd name="T48" fmla="*/ 324 w 463"/>
                <a:gd name="T49" fmla="*/ 193 h 375"/>
                <a:gd name="T50" fmla="*/ 233 w 463"/>
                <a:gd name="T51" fmla="*/ 270 h 375"/>
                <a:gd name="T52" fmla="*/ 165 w 463"/>
                <a:gd name="T53" fmla="*/ 326 h 375"/>
                <a:gd name="T54" fmla="*/ 120 w 463"/>
                <a:gd name="T55" fmla="*/ 360 h 375"/>
                <a:gd name="T56" fmla="*/ 111 w 463"/>
                <a:gd name="T57" fmla="*/ 366 h 375"/>
                <a:gd name="T58" fmla="*/ 101 w 463"/>
                <a:gd name="T59" fmla="*/ 371 h 375"/>
                <a:gd name="T60" fmla="*/ 92 w 463"/>
                <a:gd name="T61" fmla="*/ 374 h 375"/>
                <a:gd name="T62" fmla="*/ 82 w 463"/>
                <a:gd name="T63" fmla="*/ 375 h 375"/>
                <a:gd name="T64" fmla="*/ 73 w 463"/>
                <a:gd name="T65" fmla="*/ 375 h 375"/>
                <a:gd name="T66" fmla="*/ 65 w 463"/>
                <a:gd name="T67" fmla="*/ 372 h 375"/>
                <a:gd name="T68" fmla="*/ 58 w 463"/>
                <a:gd name="T69" fmla="*/ 367 h 375"/>
                <a:gd name="T70" fmla="*/ 51 w 463"/>
                <a:gd name="T71" fmla="*/ 362 h 375"/>
                <a:gd name="T72" fmla="*/ 20 w 463"/>
                <a:gd name="T73" fmla="*/ 327 h 375"/>
                <a:gd name="T74" fmla="*/ 0 w 463"/>
                <a:gd name="T75" fmla="*/ 306 h 375"/>
                <a:gd name="T76" fmla="*/ 34 w 463"/>
                <a:gd name="T77" fmla="*/ 254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63" h="375">
                  <a:moveTo>
                    <a:pt x="34" y="254"/>
                  </a:moveTo>
                  <a:lnTo>
                    <a:pt x="46" y="264"/>
                  </a:lnTo>
                  <a:lnTo>
                    <a:pt x="68" y="284"/>
                  </a:lnTo>
                  <a:lnTo>
                    <a:pt x="73" y="287"/>
                  </a:lnTo>
                  <a:lnTo>
                    <a:pt x="79" y="288"/>
                  </a:lnTo>
                  <a:lnTo>
                    <a:pt x="86" y="287"/>
                  </a:lnTo>
                  <a:lnTo>
                    <a:pt x="95" y="285"/>
                  </a:lnTo>
                  <a:lnTo>
                    <a:pt x="110" y="277"/>
                  </a:lnTo>
                  <a:lnTo>
                    <a:pt x="126" y="267"/>
                  </a:lnTo>
                  <a:lnTo>
                    <a:pt x="158" y="242"/>
                  </a:lnTo>
                  <a:lnTo>
                    <a:pt x="213" y="200"/>
                  </a:lnTo>
                  <a:lnTo>
                    <a:pt x="286" y="142"/>
                  </a:lnTo>
                  <a:lnTo>
                    <a:pt x="206" y="40"/>
                  </a:lnTo>
                  <a:lnTo>
                    <a:pt x="244" y="0"/>
                  </a:lnTo>
                  <a:lnTo>
                    <a:pt x="345" y="117"/>
                  </a:lnTo>
                  <a:lnTo>
                    <a:pt x="416" y="202"/>
                  </a:lnTo>
                  <a:lnTo>
                    <a:pt x="453" y="246"/>
                  </a:lnTo>
                  <a:lnTo>
                    <a:pt x="460" y="257"/>
                  </a:lnTo>
                  <a:lnTo>
                    <a:pt x="463" y="271"/>
                  </a:lnTo>
                  <a:lnTo>
                    <a:pt x="463" y="283"/>
                  </a:lnTo>
                  <a:lnTo>
                    <a:pt x="460" y="294"/>
                  </a:lnTo>
                  <a:lnTo>
                    <a:pt x="452" y="309"/>
                  </a:lnTo>
                  <a:lnTo>
                    <a:pt x="449" y="312"/>
                  </a:lnTo>
                  <a:lnTo>
                    <a:pt x="418" y="299"/>
                  </a:lnTo>
                  <a:lnTo>
                    <a:pt x="324" y="193"/>
                  </a:lnTo>
                  <a:lnTo>
                    <a:pt x="233" y="270"/>
                  </a:lnTo>
                  <a:lnTo>
                    <a:pt x="165" y="326"/>
                  </a:lnTo>
                  <a:lnTo>
                    <a:pt x="120" y="360"/>
                  </a:lnTo>
                  <a:lnTo>
                    <a:pt x="111" y="366"/>
                  </a:lnTo>
                  <a:lnTo>
                    <a:pt x="101" y="371"/>
                  </a:lnTo>
                  <a:lnTo>
                    <a:pt x="92" y="374"/>
                  </a:lnTo>
                  <a:lnTo>
                    <a:pt x="82" y="375"/>
                  </a:lnTo>
                  <a:lnTo>
                    <a:pt x="73" y="375"/>
                  </a:lnTo>
                  <a:lnTo>
                    <a:pt x="65" y="372"/>
                  </a:lnTo>
                  <a:lnTo>
                    <a:pt x="58" y="367"/>
                  </a:lnTo>
                  <a:lnTo>
                    <a:pt x="51" y="362"/>
                  </a:lnTo>
                  <a:lnTo>
                    <a:pt x="20" y="327"/>
                  </a:lnTo>
                  <a:lnTo>
                    <a:pt x="0" y="306"/>
                  </a:lnTo>
                  <a:lnTo>
                    <a:pt x="34" y="2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8" name="Freeform 80"/>
            <p:cNvSpPr>
              <a:spLocks/>
            </p:cNvSpPr>
            <p:nvPr userDrawn="1"/>
          </p:nvSpPr>
          <p:spPr bwMode="auto">
            <a:xfrm>
              <a:off x="381001" y="1127126"/>
              <a:ext cx="20638" cy="36513"/>
            </a:xfrm>
            <a:custGeom>
              <a:avLst/>
              <a:gdLst>
                <a:gd name="T0" fmla="*/ 66 w 120"/>
                <a:gd name="T1" fmla="*/ 0 h 209"/>
                <a:gd name="T2" fmla="*/ 0 w 120"/>
                <a:gd name="T3" fmla="*/ 190 h 209"/>
                <a:gd name="T4" fmla="*/ 62 w 120"/>
                <a:gd name="T5" fmla="*/ 209 h 209"/>
                <a:gd name="T6" fmla="*/ 120 w 120"/>
                <a:gd name="T7" fmla="*/ 22 h 209"/>
                <a:gd name="T8" fmla="*/ 66 w 120"/>
                <a:gd name="T9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209">
                  <a:moveTo>
                    <a:pt x="66" y="0"/>
                  </a:moveTo>
                  <a:lnTo>
                    <a:pt x="0" y="190"/>
                  </a:lnTo>
                  <a:lnTo>
                    <a:pt x="62" y="209"/>
                  </a:lnTo>
                  <a:lnTo>
                    <a:pt x="120" y="22"/>
                  </a:lnTo>
                  <a:lnTo>
                    <a:pt x="6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9" name="Freeform 81"/>
            <p:cNvSpPr>
              <a:spLocks/>
            </p:cNvSpPr>
            <p:nvPr userDrawn="1"/>
          </p:nvSpPr>
          <p:spPr bwMode="auto">
            <a:xfrm>
              <a:off x="409576" y="1069976"/>
              <a:ext cx="36513" cy="41275"/>
            </a:xfrm>
            <a:custGeom>
              <a:avLst/>
              <a:gdLst>
                <a:gd name="T0" fmla="*/ 0 w 207"/>
                <a:gd name="T1" fmla="*/ 42 h 235"/>
                <a:gd name="T2" fmla="*/ 30 w 207"/>
                <a:gd name="T3" fmla="*/ 0 h 235"/>
                <a:gd name="T4" fmla="*/ 44 w 207"/>
                <a:gd name="T5" fmla="*/ 0 h 235"/>
                <a:gd name="T6" fmla="*/ 207 w 207"/>
                <a:gd name="T7" fmla="*/ 195 h 235"/>
                <a:gd name="T8" fmla="*/ 205 w 207"/>
                <a:gd name="T9" fmla="*/ 219 h 235"/>
                <a:gd name="T10" fmla="*/ 174 w 207"/>
                <a:gd name="T11" fmla="*/ 235 h 235"/>
                <a:gd name="T12" fmla="*/ 144 w 207"/>
                <a:gd name="T13" fmla="*/ 223 h 235"/>
                <a:gd name="T14" fmla="*/ 0 w 207"/>
                <a:gd name="T15" fmla="*/ 42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7" h="235">
                  <a:moveTo>
                    <a:pt x="0" y="42"/>
                  </a:moveTo>
                  <a:lnTo>
                    <a:pt x="30" y="0"/>
                  </a:lnTo>
                  <a:lnTo>
                    <a:pt x="44" y="0"/>
                  </a:lnTo>
                  <a:lnTo>
                    <a:pt x="207" y="195"/>
                  </a:lnTo>
                  <a:lnTo>
                    <a:pt x="205" y="219"/>
                  </a:lnTo>
                  <a:lnTo>
                    <a:pt x="174" y="235"/>
                  </a:lnTo>
                  <a:lnTo>
                    <a:pt x="144" y="223"/>
                  </a:lnTo>
                  <a:lnTo>
                    <a:pt x="0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0" name="Freeform 82"/>
            <p:cNvSpPr>
              <a:spLocks/>
            </p:cNvSpPr>
            <p:nvPr userDrawn="1"/>
          </p:nvSpPr>
          <p:spPr bwMode="auto">
            <a:xfrm>
              <a:off x="579438" y="1236663"/>
              <a:ext cx="9525" cy="14288"/>
            </a:xfrm>
            <a:custGeom>
              <a:avLst/>
              <a:gdLst>
                <a:gd name="T0" fmla="*/ 0 w 59"/>
                <a:gd name="T1" fmla="*/ 2 h 86"/>
                <a:gd name="T2" fmla="*/ 6 w 59"/>
                <a:gd name="T3" fmla="*/ 78 h 86"/>
                <a:gd name="T4" fmla="*/ 57 w 59"/>
                <a:gd name="T5" fmla="*/ 86 h 86"/>
                <a:gd name="T6" fmla="*/ 59 w 59"/>
                <a:gd name="T7" fmla="*/ 0 h 86"/>
                <a:gd name="T8" fmla="*/ 0 w 59"/>
                <a:gd name="T9" fmla="*/ 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86">
                  <a:moveTo>
                    <a:pt x="0" y="2"/>
                  </a:moveTo>
                  <a:lnTo>
                    <a:pt x="6" y="78"/>
                  </a:lnTo>
                  <a:lnTo>
                    <a:pt x="57" y="86"/>
                  </a:lnTo>
                  <a:lnTo>
                    <a:pt x="59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1" name="Freeform 83"/>
            <p:cNvSpPr>
              <a:spLocks noEditPoints="1"/>
            </p:cNvSpPr>
            <p:nvPr userDrawn="1"/>
          </p:nvSpPr>
          <p:spPr bwMode="auto">
            <a:xfrm>
              <a:off x="482601" y="1212851"/>
              <a:ext cx="122238" cy="120650"/>
            </a:xfrm>
            <a:custGeom>
              <a:avLst/>
              <a:gdLst>
                <a:gd name="T0" fmla="*/ 308 w 689"/>
                <a:gd name="T1" fmla="*/ 246 h 683"/>
                <a:gd name="T2" fmla="*/ 362 w 689"/>
                <a:gd name="T3" fmla="*/ 144 h 683"/>
                <a:gd name="T4" fmla="*/ 362 w 689"/>
                <a:gd name="T5" fmla="*/ 112 h 683"/>
                <a:gd name="T6" fmla="*/ 318 w 689"/>
                <a:gd name="T7" fmla="*/ 88 h 683"/>
                <a:gd name="T8" fmla="*/ 243 w 689"/>
                <a:gd name="T9" fmla="*/ 205 h 683"/>
                <a:gd name="T10" fmla="*/ 422 w 689"/>
                <a:gd name="T11" fmla="*/ 30 h 683"/>
                <a:gd name="T12" fmla="*/ 428 w 689"/>
                <a:gd name="T13" fmla="*/ 92 h 683"/>
                <a:gd name="T14" fmla="*/ 440 w 689"/>
                <a:gd name="T15" fmla="*/ 121 h 683"/>
                <a:gd name="T16" fmla="*/ 667 w 689"/>
                <a:gd name="T17" fmla="*/ 290 h 683"/>
                <a:gd name="T18" fmla="*/ 689 w 689"/>
                <a:gd name="T19" fmla="*/ 313 h 683"/>
                <a:gd name="T20" fmla="*/ 675 w 689"/>
                <a:gd name="T21" fmla="*/ 345 h 683"/>
                <a:gd name="T22" fmla="*/ 663 w 689"/>
                <a:gd name="T23" fmla="*/ 353 h 683"/>
                <a:gd name="T24" fmla="*/ 537 w 689"/>
                <a:gd name="T25" fmla="*/ 279 h 683"/>
                <a:gd name="T26" fmla="*/ 226 w 689"/>
                <a:gd name="T27" fmla="*/ 493 h 683"/>
                <a:gd name="T28" fmla="*/ 290 w 689"/>
                <a:gd name="T29" fmla="*/ 453 h 683"/>
                <a:gd name="T30" fmla="*/ 368 w 689"/>
                <a:gd name="T31" fmla="*/ 347 h 683"/>
                <a:gd name="T32" fmla="*/ 556 w 689"/>
                <a:gd name="T33" fmla="*/ 343 h 683"/>
                <a:gd name="T34" fmla="*/ 550 w 689"/>
                <a:gd name="T35" fmla="*/ 380 h 683"/>
                <a:gd name="T36" fmla="*/ 428 w 689"/>
                <a:gd name="T37" fmla="*/ 579 h 683"/>
                <a:gd name="T38" fmla="*/ 422 w 689"/>
                <a:gd name="T39" fmla="*/ 602 h 683"/>
                <a:gd name="T40" fmla="*/ 433 w 689"/>
                <a:gd name="T41" fmla="*/ 612 h 683"/>
                <a:gd name="T42" fmla="*/ 458 w 689"/>
                <a:gd name="T43" fmla="*/ 597 h 683"/>
                <a:gd name="T44" fmla="*/ 484 w 689"/>
                <a:gd name="T45" fmla="*/ 661 h 683"/>
                <a:gd name="T46" fmla="*/ 441 w 689"/>
                <a:gd name="T47" fmla="*/ 683 h 683"/>
                <a:gd name="T48" fmla="*/ 415 w 689"/>
                <a:gd name="T49" fmla="*/ 679 h 683"/>
                <a:gd name="T50" fmla="*/ 372 w 689"/>
                <a:gd name="T51" fmla="*/ 647 h 683"/>
                <a:gd name="T52" fmla="*/ 350 w 689"/>
                <a:gd name="T53" fmla="*/ 601 h 683"/>
                <a:gd name="T54" fmla="*/ 366 w 689"/>
                <a:gd name="T55" fmla="*/ 551 h 683"/>
                <a:gd name="T56" fmla="*/ 484 w 689"/>
                <a:gd name="T57" fmla="*/ 373 h 683"/>
                <a:gd name="T58" fmla="*/ 464 w 689"/>
                <a:gd name="T59" fmla="*/ 353 h 683"/>
                <a:gd name="T60" fmla="*/ 449 w 689"/>
                <a:gd name="T61" fmla="*/ 348 h 683"/>
                <a:gd name="T62" fmla="*/ 422 w 689"/>
                <a:gd name="T63" fmla="*/ 380 h 683"/>
                <a:gd name="T64" fmla="*/ 359 w 689"/>
                <a:gd name="T65" fmla="*/ 466 h 683"/>
                <a:gd name="T66" fmla="*/ 279 w 689"/>
                <a:gd name="T67" fmla="*/ 534 h 683"/>
                <a:gd name="T68" fmla="*/ 244 w 689"/>
                <a:gd name="T69" fmla="*/ 567 h 683"/>
                <a:gd name="T70" fmla="*/ 172 w 689"/>
                <a:gd name="T71" fmla="*/ 511 h 683"/>
                <a:gd name="T72" fmla="*/ 174 w 689"/>
                <a:gd name="T73" fmla="*/ 431 h 683"/>
                <a:gd name="T74" fmla="*/ 275 w 689"/>
                <a:gd name="T75" fmla="*/ 297 h 683"/>
                <a:gd name="T76" fmla="*/ 199 w 689"/>
                <a:gd name="T77" fmla="*/ 267 h 683"/>
                <a:gd name="T78" fmla="*/ 80 w 689"/>
                <a:gd name="T79" fmla="*/ 400 h 683"/>
                <a:gd name="T80" fmla="*/ 9 w 689"/>
                <a:gd name="T81" fmla="*/ 395 h 683"/>
                <a:gd name="T82" fmla="*/ 54 w 689"/>
                <a:gd name="T83" fmla="*/ 340 h 683"/>
                <a:gd name="T84" fmla="*/ 137 w 689"/>
                <a:gd name="T85" fmla="*/ 257 h 683"/>
                <a:gd name="T86" fmla="*/ 141 w 689"/>
                <a:gd name="T87" fmla="*/ 208 h 683"/>
                <a:gd name="T88" fmla="*/ 126 w 689"/>
                <a:gd name="T89" fmla="*/ 195 h 683"/>
                <a:gd name="T90" fmla="*/ 134 w 689"/>
                <a:gd name="T91" fmla="*/ 173 h 683"/>
                <a:gd name="T92" fmla="*/ 152 w 689"/>
                <a:gd name="T93" fmla="*/ 147 h 683"/>
                <a:gd name="T94" fmla="*/ 199 w 689"/>
                <a:gd name="T95" fmla="*/ 175 h 683"/>
                <a:gd name="T96" fmla="*/ 292 w 689"/>
                <a:gd name="T97" fmla="*/ 6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89" h="683">
                  <a:moveTo>
                    <a:pt x="243" y="205"/>
                  </a:moveTo>
                  <a:lnTo>
                    <a:pt x="304" y="250"/>
                  </a:lnTo>
                  <a:lnTo>
                    <a:pt x="308" y="246"/>
                  </a:lnTo>
                  <a:lnTo>
                    <a:pt x="338" y="192"/>
                  </a:lnTo>
                  <a:lnTo>
                    <a:pt x="357" y="157"/>
                  </a:lnTo>
                  <a:lnTo>
                    <a:pt x="362" y="144"/>
                  </a:lnTo>
                  <a:lnTo>
                    <a:pt x="364" y="134"/>
                  </a:lnTo>
                  <a:lnTo>
                    <a:pt x="364" y="122"/>
                  </a:lnTo>
                  <a:lnTo>
                    <a:pt x="362" y="112"/>
                  </a:lnTo>
                  <a:lnTo>
                    <a:pt x="346" y="101"/>
                  </a:lnTo>
                  <a:lnTo>
                    <a:pt x="331" y="93"/>
                  </a:lnTo>
                  <a:lnTo>
                    <a:pt x="318" y="88"/>
                  </a:lnTo>
                  <a:lnTo>
                    <a:pt x="294" y="125"/>
                  </a:lnTo>
                  <a:lnTo>
                    <a:pt x="242" y="205"/>
                  </a:lnTo>
                  <a:lnTo>
                    <a:pt x="243" y="205"/>
                  </a:lnTo>
                  <a:close/>
                  <a:moveTo>
                    <a:pt x="345" y="37"/>
                  </a:moveTo>
                  <a:lnTo>
                    <a:pt x="374" y="0"/>
                  </a:lnTo>
                  <a:lnTo>
                    <a:pt x="422" y="30"/>
                  </a:lnTo>
                  <a:lnTo>
                    <a:pt x="398" y="69"/>
                  </a:lnTo>
                  <a:lnTo>
                    <a:pt x="418" y="82"/>
                  </a:lnTo>
                  <a:lnTo>
                    <a:pt x="428" y="92"/>
                  </a:lnTo>
                  <a:lnTo>
                    <a:pt x="436" y="106"/>
                  </a:lnTo>
                  <a:lnTo>
                    <a:pt x="439" y="113"/>
                  </a:lnTo>
                  <a:lnTo>
                    <a:pt x="440" y="121"/>
                  </a:lnTo>
                  <a:lnTo>
                    <a:pt x="440" y="131"/>
                  </a:lnTo>
                  <a:lnTo>
                    <a:pt x="438" y="141"/>
                  </a:lnTo>
                  <a:lnTo>
                    <a:pt x="667" y="290"/>
                  </a:lnTo>
                  <a:lnTo>
                    <a:pt x="680" y="299"/>
                  </a:lnTo>
                  <a:lnTo>
                    <a:pt x="688" y="309"/>
                  </a:lnTo>
                  <a:lnTo>
                    <a:pt x="689" y="313"/>
                  </a:lnTo>
                  <a:lnTo>
                    <a:pt x="689" y="318"/>
                  </a:lnTo>
                  <a:lnTo>
                    <a:pt x="684" y="332"/>
                  </a:lnTo>
                  <a:lnTo>
                    <a:pt x="675" y="345"/>
                  </a:lnTo>
                  <a:lnTo>
                    <a:pt x="672" y="349"/>
                  </a:lnTo>
                  <a:lnTo>
                    <a:pt x="668" y="352"/>
                  </a:lnTo>
                  <a:lnTo>
                    <a:pt x="663" y="353"/>
                  </a:lnTo>
                  <a:lnTo>
                    <a:pt x="659" y="352"/>
                  </a:lnTo>
                  <a:lnTo>
                    <a:pt x="646" y="347"/>
                  </a:lnTo>
                  <a:lnTo>
                    <a:pt x="537" y="279"/>
                  </a:lnTo>
                  <a:lnTo>
                    <a:pt x="406" y="196"/>
                  </a:lnTo>
                  <a:lnTo>
                    <a:pt x="222" y="463"/>
                  </a:lnTo>
                  <a:lnTo>
                    <a:pt x="226" y="493"/>
                  </a:lnTo>
                  <a:lnTo>
                    <a:pt x="255" y="478"/>
                  </a:lnTo>
                  <a:lnTo>
                    <a:pt x="279" y="462"/>
                  </a:lnTo>
                  <a:lnTo>
                    <a:pt x="290" y="453"/>
                  </a:lnTo>
                  <a:lnTo>
                    <a:pt x="298" y="445"/>
                  </a:lnTo>
                  <a:lnTo>
                    <a:pt x="327" y="407"/>
                  </a:lnTo>
                  <a:lnTo>
                    <a:pt x="368" y="347"/>
                  </a:lnTo>
                  <a:lnTo>
                    <a:pt x="422" y="267"/>
                  </a:lnTo>
                  <a:lnTo>
                    <a:pt x="555" y="339"/>
                  </a:lnTo>
                  <a:lnTo>
                    <a:pt x="556" y="343"/>
                  </a:lnTo>
                  <a:lnTo>
                    <a:pt x="557" y="352"/>
                  </a:lnTo>
                  <a:lnTo>
                    <a:pt x="554" y="370"/>
                  </a:lnTo>
                  <a:lnTo>
                    <a:pt x="550" y="380"/>
                  </a:lnTo>
                  <a:lnTo>
                    <a:pt x="544" y="391"/>
                  </a:lnTo>
                  <a:lnTo>
                    <a:pt x="485" y="488"/>
                  </a:lnTo>
                  <a:lnTo>
                    <a:pt x="428" y="579"/>
                  </a:lnTo>
                  <a:lnTo>
                    <a:pt x="424" y="587"/>
                  </a:lnTo>
                  <a:lnTo>
                    <a:pt x="422" y="595"/>
                  </a:lnTo>
                  <a:lnTo>
                    <a:pt x="422" y="602"/>
                  </a:lnTo>
                  <a:lnTo>
                    <a:pt x="425" y="607"/>
                  </a:lnTo>
                  <a:lnTo>
                    <a:pt x="428" y="611"/>
                  </a:lnTo>
                  <a:lnTo>
                    <a:pt x="433" y="612"/>
                  </a:lnTo>
                  <a:lnTo>
                    <a:pt x="438" y="612"/>
                  </a:lnTo>
                  <a:lnTo>
                    <a:pt x="444" y="607"/>
                  </a:lnTo>
                  <a:lnTo>
                    <a:pt x="458" y="597"/>
                  </a:lnTo>
                  <a:lnTo>
                    <a:pt x="500" y="641"/>
                  </a:lnTo>
                  <a:lnTo>
                    <a:pt x="493" y="652"/>
                  </a:lnTo>
                  <a:lnTo>
                    <a:pt x="484" y="661"/>
                  </a:lnTo>
                  <a:lnTo>
                    <a:pt x="471" y="670"/>
                  </a:lnTo>
                  <a:lnTo>
                    <a:pt x="457" y="679"/>
                  </a:lnTo>
                  <a:lnTo>
                    <a:pt x="441" y="683"/>
                  </a:lnTo>
                  <a:lnTo>
                    <a:pt x="432" y="683"/>
                  </a:lnTo>
                  <a:lnTo>
                    <a:pt x="424" y="682"/>
                  </a:lnTo>
                  <a:lnTo>
                    <a:pt x="415" y="679"/>
                  </a:lnTo>
                  <a:lnTo>
                    <a:pt x="404" y="673"/>
                  </a:lnTo>
                  <a:lnTo>
                    <a:pt x="387" y="660"/>
                  </a:lnTo>
                  <a:lnTo>
                    <a:pt x="372" y="647"/>
                  </a:lnTo>
                  <a:lnTo>
                    <a:pt x="361" y="632"/>
                  </a:lnTo>
                  <a:lnTo>
                    <a:pt x="354" y="618"/>
                  </a:lnTo>
                  <a:lnTo>
                    <a:pt x="350" y="601"/>
                  </a:lnTo>
                  <a:lnTo>
                    <a:pt x="351" y="585"/>
                  </a:lnTo>
                  <a:lnTo>
                    <a:pt x="356" y="568"/>
                  </a:lnTo>
                  <a:lnTo>
                    <a:pt x="366" y="551"/>
                  </a:lnTo>
                  <a:lnTo>
                    <a:pt x="478" y="389"/>
                  </a:lnTo>
                  <a:lnTo>
                    <a:pt x="483" y="381"/>
                  </a:lnTo>
                  <a:lnTo>
                    <a:pt x="484" y="373"/>
                  </a:lnTo>
                  <a:lnTo>
                    <a:pt x="479" y="366"/>
                  </a:lnTo>
                  <a:lnTo>
                    <a:pt x="472" y="360"/>
                  </a:lnTo>
                  <a:lnTo>
                    <a:pt x="464" y="353"/>
                  </a:lnTo>
                  <a:lnTo>
                    <a:pt x="456" y="348"/>
                  </a:lnTo>
                  <a:lnTo>
                    <a:pt x="453" y="347"/>
                  </a:lnTo>
                  <a:lnTo>
                    <a:pt x="449" y="348"/>
                  </a:lnTo>
                  <a:lnTo>
                    <a:pt x="443" y="351"/>
                  </a:lnTo>
                  <a:lnTo>
                    <a:pt x="438" y="356"/>
                  </a:lnTo>
                  <a:lnTo>
                    <a:pt x="422" y="380"/>
                  </a:lnTo>
                  <a:lnTo>
                    <a:pt x="395" y="421"/>
                  </a:lnTo>
                  <a:lnTo>
                    <a:pt x="378" y="444"/>
                  </a:lnTo>
                  <a:lnTo>
                    <a:pt x="359" y="466"/>
                  </a:lnTo>
                  <a:lnTo>
                    <a:pt x="338" y="488"/>
                  </a:lnTo>
                  <a:lnTo>
                    <a:pt x="316" y="507"/>
                  </a:lnTo>
                  <a:lnTo>
                    <a:pt x="279" y="534"/>
                  </a:lnTo>
                  <a:lnTo>
                    <a:pt x="256" y="554"/>
                  </a:lnTo>
                  <a:lnTo>
                    <a:pt x="246" y="564"/>
                  </a:lnTo>
                  <a:lnTo>
                    <a:pt x="244" y="567"/>
                  </a:lnTo>
                  <a:lnTo>
                    <a:pt x="214" y="553"/>
                  </a:lnTo>
                  <a:lnTo>
                    <a:pt x="195" y="505"/>
                  </a:lnTo>
                  <a:lnTo>
                    <a:pt x="172" y="511"/>
                  </a:lnTo>
                  <a:lnTo>
                    <a:pt x="118" y="487"/>
                  </a:lnTo>
                  <a:lnTo>
                    <a:pt x="122" y="433"/>
                  </a:lnTo>
                  <a:lnTo>
                    <a:pt x="174" y="431"/>
                  </a:lnTo>
                  <a:lnTo>
                    <a:pt x="207" y="391"/>
                  </a:lnTo>
                  <a:lnTo>
                    <a:pt x="239" y="348"/>
                  </a:lnTo>
                  <a:lnTo>
                    <a:pt x="275" y="297"/>
                  </a:lnTo>
                  <a:lnTo>
                    <a:pt x="248" y="275"/>
                  </a:lnTo>
                  <a:lnTo>
                    <a:pt x="212" y="249"/>
                  </a:lnTo>
                  <a:lnTo>
                    <a:pt x="199" y="267"/>
                  </a:lnTo>
                  <a:lnTo>
                    <a:pt x="161" y="315"/>
                  </a:lnTo>
                  <a:lnTo>
                    <a:pt x="121" y="360"/>
                  </a:lnTo>
                  <a:lnTo>
                    <a:pt x="80" y="400"/>
                  </a:lnTo>
                  <a:lnTo>
                    <a:pt x="40" y="435"/>
                  </a:lnTo>
                  <a:lnTo>
                    <a:pt x="21" y="412"/>
                  </a:lnTo>
                  <a:lnTo>
                    <a:pt x="9" y="395"/>
                  </a:lnTo>
                  <a:lnTo>
                    <a:pt x="0" y="381"/>
                  </a:lnTo>
                  <a:lnTo>
                    <a:pt x="15" y="371"/>
                  </a:lnTo>
                  <a:lnTo>
                    <a:pt x="54" y="340"/>
                  </a:lnTo>
                  <a:lnTo>
                    <a:pt x="79" y="317"/>
                  </a:lnTo>
                  <a:lnTo>
                    <a:pt x="108" y="289"/>
                  </a:lnTo>
                  <a:lnTo>
                    <a:pt x="137" y="257"/>
                  </a:lnTo>
                  <a:lnTo>
                    <a:pt x="167" y="221"/>
                  </a:lnTo>
                  <a:lnTo>
                    <a:pt x="161" y="217"/>
                  </a:lnTo>
                  <a:lnTo>
                    <a:pt x="141" y="208"/>
                  </a:lnTo>
                  <a:lnTo>
                    <a:pt x="134" y="204"/>
                  </a:lnTo>
                  <a:lnTo>
                    <a:pt x="128" y="201"/>
                  </a:lnTo>
                  <a:lnTo>
                    <a:pt x="126" y="195"/>
                  </a:lnTo>
                  <a:lnTo>
                    <a:pt x="126" y="190"/>
                  </a:lnTo>
                  <a:lnTo>
                    <a:pt x="128" y="183"/>
                  </a:lnTo>
                  <a:lnTo>
                    <a:pt x="134" y="173"/>
                  </a:lnTo>
                  <a:lnTo>
                    <a:pt x="143" y="156"/>
                  </a:lnTo>
                  <a:lnTo>
                    <a:pt x="149" y="148"/>
                  </a:lnTo>
                  <a:lnTo>
                    <a:pt x="152" y="147"/>
                  </a:lnTo>
                  <a:lnTo>
                    <a:pt x="155" y="148"/>
                  </a:lnTo>
                  <a:lnTo>
                    <a:pt x="166" y="152"/>
                  </a:lnTo>
                  <a:lnTo>
                    <a:pt x="199" y="175"/>
                  </a:lnTo>
                  <a:lnTo>
                    <a:pt x="226" y="128"/>
                  </a:lnTo>
                  <a:lnTo>
                    <a:pt x="281" y="29"/>
                  </a:lnTo>
                  <a:lnTo>
                    <a:pt x="292" y="6"/>
                  </a:lnTo>
                  <a:lnTo>
                    <a:pt x="345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2" name="Freeform 84"/>
            <p:cNvSpPr>
              <a:spLocks/>
            </p:cNvSpPr>
            <p:nvPr userDrawn="1"/>
          </p:nvSpPr>
          <p:spPr bwMode="auto">
            <a:xfrm>
              <a:off x="531813" y="1235076"/>
              <a:ext cx="9525" cy="14288"/>
            </a:xfrm>
            <a:custGeom>
              <a:avLst/>
              <a:gdLst>
                <a:gd name="T0" fmla="*/ 42 w 62"/>
                <a:gd name="T1" fmla="*/ 0 h 77"/>
                <a:gd name="T2" fmla="*/ 62 w 62"/>
                <a:gd name="T3" fmla="*/ 18 h 77"/>
                <a:gd name="T4" fmla="*/ 61 w 62"/>
                <a:gd name="T5" fmla="*/ 27 h 77"/>
                <a:gd name="T6" fmla="*/ 56 w 62"/>
                <a:gd name="T7" fmla="*/ 45 h 77"/>
                <a:gd name="T8" fmla="*/ 51 w 62"/>
                <a:gd name="T9" fmla="*/ 55 h 77"/>
                <a:gd name="T10" fmla="*/ 42 w 62"/>
                <a:gd name="T11" fmla="*/ 65 h 77"/>
                <a:gd name="T12" fmla="*/ 31 w 62"/>
                <a:gd name="T13" fmla="*/ 77 h 77"/>
                <a:gd name="T14" fmla="*/ 0 w 62"/>
                <a:gd name="T15" fmla="*/ 54 h 77"/>
                <a:gd name="T16" fmla="*/ 42 w 62"/>
                <a:gd name="T1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" h="77">
                  <a:moveTo>
                    <a:pt x="42" y="0"/>
                  </a:moveTo>
                  <a:lnTo>
                    <a:pt x="62" y="18"/>
                  </a:lnTo>
                  <a:lnTo>
                    <a:pt x="61" y="27"/>
                  </a:lnTo>
                  <a:lnTo>
                    <a:pt x="56" y="45"/>
                  </a:lnTo>
                  <a:lnTo>
                    <a:pt x="51" y="55"/>
                  </a:lnTo>
                  <a:lnTo>
                    <a:pt x="42" y="65"/>
                  </a:lnTo>
                  <a:lnTo>
                    <a:pt x="31" y="77"/>
                  </a:lnTo>
                  <a:lnTo>
                    <a:pt x="0" y="54"/>
                  </a:lnTo>
                  <a:lnTo>
                    <a:pt x="4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3" name="Freeform 85"/>
            <p:cNvSpPr>
              <a:spLocks/>
            </p:cNvSpPr>
            <p:nvPr userDrawn="1"/>
          </p:nvSpPr>
          <p:spPr bwMode="auto">
            <a:xfrm>
              <a:off x="511176" y="1263651"/>
              <a:ext cx="12700" cy="14288"/>
            </a:xfrm>
            <a:custGeom>
              <a:avLst/>
              <a:gdLst>
                <a:gd name="T0" fmla="*/ 34 w 72"/>
                <a:gd name="T1" fmla="*/ 0 h 86"/>
                <a:gd name="T2" fmla="*/ 72 w 72"/>
                <a:gd name="T3" fmla="*/ 5 h 86"/>
                <a:gd name="T4" fmla="*/ 57 w 72"/>
                <a:gd name="T5" fmla="*/ 86 h 86"/>
                <a:gd name="T6" fmla="*/ 0 w 72"/>
                <a:gd name="T7" fmla="*/ 86 h 86"/>
                <a:gd name="T8" fmla="*/ 34 w 72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86">
                  <a:moveTo>
                    <a:pt x="34" y="0"/>
                  </a:moveTo>
                  <a:lnTo>
                    <a:pt x="72" y="5"/>
                  </a:lnTo>
                  <a:lnTo>
                    <a:pt x="57" y="86"/>
                  </a:lnTo>
                  <a:lnTo>
                    <a:pt x="0" y="86"/>
                  </a:ln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4" name="Freeform 86"/>
            <p:cNvSpPr>
              <a:spLocks/>
            </p:cNvSpPr>
            <p:nvPr userDrawn="1"/>
          </p:nvSpPr>
          <p:spPr bwMode="auto">
            <a:xfrm>
              <a:off x="606426" y="1276351"/>
              <a:ext cx="57150" cy="68263"/>
            </a:xfrm>
            <a:custGeom>
              <a:avLst/>
              <a:gdLst>
                <a:gd name="T0" fmla="*/ 294 w 318"/>
                <a:gd name="T1" fmla="*/ 63 h 392"/>
                <a:gd name="T2" fmla="*/ 248 w 318"/>
                <a:gd name="T3" fmla="*/ 0 h 392"/>
                <a:gd name="T4" fmla="*/ 236 w 318"/>
                <a:gd name="T5" fmla="*/ 14 h 392"/>
                <a:gd name="T6" fmla="*/ 209 w 318"/>
                <a:gd name="T7" fmla="*/ 43 h 392"/>
                <a:gd name="T8" fmla="*/ 192 w 318"/>
                <a:gd name="T9" fmla="*/ 60 h 392"/>
                <a:gd name="T10" fmla="*/ 176 w 318"/>
                <a:gd name="T11" fmla="*/ 75 h 392"/>
                <a:gd name="T12" fmla="*/ 160 w 318"/>
                <a:gd name="T13" fmla="*/ 88 h 392"/>
                <a:gd name="T14" fmla="*/ 146 w 318"/>
                <a:gd name="T15" fmla="*/ 95 h 392"/>
                <a:gd name="T16" fmla="*/ 111 w 318"/>
                <a:gd name="T17" fmla="*/ 105 h 392"/>
                <a:gd name="T18" fmla="*/ 100 w 318"/>
                <a:gd name="T19" fmla="*/ 108 h 392"/>
                <a:gd name="T20" fmla="*/ 68 w 318"/>
                <a:gd name="T21" fmla="*/ 129 h 392"/>
                <a:gd name="T22" fmla="*/ 70 w 318"/>
                <a:gd name="T23" fmla="*/ 186 h 392"/>
                <a:gd name="T24" fmla="*/ 149 w 318"/>
                <a:gd name="T25" fmla="*/ 216 h 392"/>
                <a:gd name="T26" fmla="*/ 143 w 318"/>
                <a:gd name="T27" fmla="*/ 222 h 392"/>
                <a:gd name="T28" fmla="*/ 128 w 318"/>
                <a:gd name="T29" fmla="*/ 235 h 392"/>
                <a:gd name="T30" fmla="*/ 118 w 318"/>
                <a:gd name="T31" fmla="*/ 242 h 392"/>
                <a:gd name="T32" fmla="*/ 106 w 318"/>
                <a:gd name="T33" fmla="*/ 249 h 392"/>
                <a:gd name="T34" fmla="*/ 91 w 318"/>
                <a:gd name="T35" fmla="*/ 256 h 392"/>
                <a:gd name="T36" fmla="*/ 76 w 318"/>
                <a:gd name="T37" fmla="*/ 261 h 392"/>
                <a:gd name="T38" fmla="*/ 50 w 318"/>
                <a:gd name="T39" fmla="*/ 266 h 392"/>
                <a:gd name="T40" fmla="*/ 32 w 318"/>
                <a:gd name="T41" fmla="*/ 271 h 392"/>
                <a:gd name="T42" fmla="*/ 25 w 318"/>
                <a:gd name="T43" fmla="*/ 275 h 392"/>
                <a:gd name="T44" fmla="*/ 19 w 318"/>
                <a:gd name="T45" fmla="*/ 280 h 392"/>
                <a:gd name="T46" fmla="*/ 14 w 318"/>
                <a:gd name="T47" fmla="*/ 287 h 392"/>
                <a:gd name="T48" fmla="*/ 8 w 318"/>
                <a:gd name="T49" fmla="*/ 296 h 392"/>
                <a:gd name="T50" fmla="*/ 1 w 318"/>
                <a:gd name="T51" fmla="*/ 313 h 392"/>
                <a:gd name="T52" fmla="*/ 0 w 318"/>
                <a:gd name="T53" fmla="*/ 319 h 392"/>
                <a:gd name="T54" fmla="*/ 1 w 318"/>
                <a:gd name="T55" fmla="*/ 325 h 392"/>
                <a:gd name="T56" fmla="*/ 4 w 318"/>
                <a:gd name="T57" fmla="*/ 329 h 392"/>
                <a:gd name="T58" fmla="*/ 8 w 318"/>
                <a:gd name="T59" fmla="*/ 334 h 392"/>
                <a:gd name="T60" fmla="*/ 21 w 318"/>
                <a:gd name="T61" fmla="*/ 343 h 392"/>
                <a:gd name="T62" fmla="*/ 46 w 318"/>
                <a:gd name="T63" fmla="*/ 357 h 392"/>
                <a:gd name="T64" fmla="*/ 83 w 318"/>
                <a:gd name="T65" fmla="*/ 371 h 392"/>
                <a:gd name="T66" fmla="*/ 121 w 318"/>
                <a:gd name="T67" fmla="*/ 384 h 392"/>
                <a:gd name="T68" fmla="*/ 151 w 318"/>
                <a:gd name="T69" fmla="*/ 392 h 392"/>
                <a:gd name="T70" fmla="*/ 162 w 318"/>
                <a:gd name="T71" fmla="*/ 392 h 392"/>
                <a:gd name="T72" fmla="*/ 175 w 318"/>
                <a:gd name="T73" fmla="*/ 391 h 392"/>
                <a:gd name="T74" fmla="*/ 186 w 318"/>
                <a:gd name="T75" fmla="*/ 386 h 392"/>
                <a:gd name="T76" fmla="*/ 196 w 318"/>
                <a:gd name="T77" fmla="*/ 381 h 392"/>
                <a:gd name="T78" fmla="*/ 203 w 318"/>
                <a:gd name="T79" fmla="*/ 376 h 392"/>
                <a:gd name="T80" fmla="*/ 207 w 318"/>
                <a:gd name="T81" fmla="*/ 369 h 392"/>
                <a:gd name="T82" fmla="*/ 207 w 318"/>
                <a:gd name="T83" fmla="*/ 366 h 392"/>
                <a:gd name="T84" fmla="*/ 205 w 318"/>
                <a:gd name="T85" fmla="*/ 363 h 392"/>
                <a:gd name="T86" fmla="*/ 197 w 318"/>
                <a:gd name="T87" fmla="*/ 356 h 392"/>
                <a:gd name="T88" fmla="*/ 161 w 318"/>
                <a:gd name="T89" fmla="*/ 336 h 392"/>
                <a:gd name="T90" fmla="*/ 136 w 318"/>
                <a:gd name="T91" fmla="*/ 324 h 392"/>
                <a:gd name="T92" fmla="*/ 129 w 318"/>
                <a:gd name="T93" fmla="*/ 321 h 392"/>
                <a:gd name="T94" fmla="*/ 124 w 318"/>
                <a:gd name="T95" fmla="*/ 316 h 392"/>
                <a:gd name="T96" fmla="*/ 121 w 318"/>
                <a:gd name="T97" fmla="*/ 312 h 392"/>
                <a:gd name="T98" fmla="*/ 119 w 318"/>
                <a:gd name="T99" fmla="*/ 306 h 392"/>
                <a:gd name="T100" fmla="*/ 119 w 318"/>
                <a:gd name="T101" fmla="*/ 301 h 392"/>
                <a:gd name="T102" fmla="*/ 122 w 318"/>
                <a:gd name="T103" fmla="*/ 296 h 392"/>
                <a:gd name="T104" fmla="*/ 127 w 318"/>
                <a:gd name="T105" fmla="*/ 292 h 392"/>
                <a:gd name="T106" fmla="*/ 136 w 318"/>
                <a:gd name="T107" fmla="*/ 288 h 392"/>
                <a:gd name="T108" fmla="*/ 151 w 318"/>
                <a:gd name="T109" fmla="*/ 280 h 392"/>
                <a:gd name="T110" fmla="*/ 175 w 318"/>
                <a:gd name="T111" fmla="*/ 268 h 392"/>
                <a:gd name="T112" fmla="*/ 236 w 318"/>
                <a:gd name="T113" fmla="*/ 232 h 392"/>
                <a:gd name="T114" fmla="*/ 318 w 318"/>
                <a:gd name="T115" fmla="*/ 181 h 392"/>
                <a:gd name="T116" fmla="*/ 282 w 318"/>
                <a:gd name="T117" fmla="*/ 135 h 392"/>
                <a:gd name="T118" fmla="*/ 197 w 318"/>
                <a:gd name="T119" fmla="*/ 186 h 392"/>
                <a:gd name="T120" fmla="*/ 144 w 318"/>
                <a:gd name="T121" fmla="*/ 147 h 392"/>
                <a:gd name="T122" fmla="*/ 294 w 318"/>
                <a:gd name="T123" fmla="*/ 63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8" h="392">
                  <a:moveTo>
                    <a:pt x="294" y="63"/>
                  </a:moveTo>
                  <a:lnTo>
                    <a:pt x="248" y="0"/>
                  </a:lnTo>
                  <a:lnTo>
                    <a:pt x="236" y="14"/>
                  </a:lnTo>
                  <a:lnTo>
                    <a:pt x="209" y="43"/>
                  </a:lnTo>
                  <a:lnTo>
                    <a:pt x="192" y="60"/>
                  </a:lnTo>
                  <a:lnTo>
                    <a:pt x="176" y="75"/>
                  </a:lnTo>
                  <a:lnTo>
                    <a:pt x="160" y="88"/>
                  </a:lnTo>
                  <a:lnTo>
                    <a:pt x="146" y="95"/>
                  </a:lnTo>
                  <a:lnTo>
                    <a:pt x="111" y="105"/>
                  </a:lnTo>
                  <a:lnTo>
                    <a:pt x="100" y="108"/>
                  </a:lnTo>
                  <a:lnTo>
                    <a:pt x="68" y="129"/>
                  </a:lnTo>
                  <a:lnTo>
                    <a:pt x="70" y="186"/>
                  </a:lnTo>
                  <a:lnTo>
                    <a:pt x="149" y="216"/>
                  </a:lnTo>
                  <a:lnTo>
                    <a:pt x="143" y="222"/>
                  </a:lnTo>
                  <a:lnTo>
                    <a:pt x="128" y="235"/>
                  </a:lnTo>
                  <a:lnTo>
                    <a:pt x="118" y="242"/>
                  </a:lnTo>
                  <a:lnTo>
                    <a:pt x="106" y="249"/>
                  </a:lnTo>
                  <a:lnTo>
                    <a:pt x="91" y="256"/>
                  </a:lnTo>
                  <a:lnTo>
                    <a:pt x="76" y="261"/>
                  </a:lnTo>
                  <a:lnTo>
                    <a:pt x="50" y="266"/>
                  </a:lnTo>
                  <a:lnTo>
                    <a:pt x="32" y="271"/>
                  </a:lnTo>
                  <a:lnTo>
                    <a:pt x="25" y="275"/>
                  </a:lnTo>
                  <a:lnTo>
                    <a:pt x="19" y="280"/>
                  </a:lnTo>
                  <a:lnTo>
                    <a:pt x="14" y="287"/>
                  </a:lnTo>
                  <a:lnTo>
                    <a:pt x="8" y="296"/>
                  </a:lnTo>
                  <a:lnTo>
                    <a:pt x="1" y="313"/>
                  </a:lnTo>
                  <a:lnTo>
                    <a:pt x="0" y="319"/>
                  </a:lnTo>
                  <a:lnTo>
                    <a:pt x="1" y="325"/>
                  </a:lnTo>
                  <a:lnTo>
                    <a:pt x="4" y="329"/>
                  </a:lnTo>
                  <a:lnTo>
                    <a:pt x="8" y="334"/>
                  </a:lnTo>
                  <a:lnTo>
                    <a:pt x="21" y="343"/>
                  </a:lnTo>
                  <a:lnTo>
                    <a:pt x="46" y="357"/>
                  </a:lnTo>
                  <a:lnTo>
                    <a:pt x="83" y="371"/>
                  </a:lnTo>
                  <a:lnTo>
                    <a:pt x="121" y="384"/>
                  </a:lnTo>
                  <a:lnTo>
                    <a:pt x="151" y="392"/>
                  </a:lnTo>
                  <a:lnTo>
                    <a:pt x="162" y="392"/>
                  </a:lnTo>
                  <a:lnTo>
                    <a:pt x="175" y="391"/>
                  </a:lnTo>
                  <a:lnTo>
                    <a:pt x="186" y="386"/>
                  </a:lnTo>
                  <a:lnTo>
                    <a:pt x="196" y="381"/>
                  </a:lnTo>
                  <a:lnTo>
                    <a:pt x="203" y="376"/>
                  </a:lnTo>
                  <a:lnTo>
                    <a:pt x="207" y="369"/>
                  </a:lnTo>
                  <a:lnTo>
                    <a:pt x="207" y="366"/>
                  </a:lnTo>
                  <a:lnTo>
                    <a:pt x="205" y="363"/>
                  </a:lnTo>
                  <a:lnTo>
                    <a:pt x="197" y="356"/>
                  </a:lnTo>
                  <a:lnTo>
                    <a:pt x="161" y="336"/>
                  </a:lnTo>
                  <a:lnTo>
                    <a:pt x="136" y="324"/>
                  </a:lnTo>
                  <a:lnTo>
                    <a:pt x="129" y="321"/>
                  </a:lnTo>
                  <a:lnTo>
                    <a:pt x="124" y="316"/>
                  </a:lnTo>
                  <a:lnTo>
                    <a:pt x="121" y="312"/>
                  </a:lnTo>
                  <a:lnTo>
                    <a:pt x="119" y="306"/>
                  </a:lnTo>
                  <a:lnTo>
                    <a:pt x="119" y="301"/>
                  </a:lnTo>
                  <a:lnTo>
                    <a:pt x="122" y="296"/>
                  </a:lnTo>
                  <a:lnTo>
                    <a:pt x="127" y="292"/>
                  </a:lnTo>
                  <a:lnTo>
                    <a:pt x="136" y="288"/>
                  </a:lnTo>
                  <a:lnTo>
                    <a:pt x="151" y="280"/>
                  </a:lnTo>
                  <a:lnTo>
                    <a:pt x="175" y="268"/>
                  </a:lnTo>
                  <a:lnTo>
                    <a:pt x="236" y="232"/>
                  </a:lnTo>
                  <a:lnTo>
                    <a:pt x="318" y="181"/>
                  </a:lnTo>
                  <a:lnTo>
                    <a:pt x="282" y="135"/>
                  </a:lnTo>
                  <a:lnTo>
                    <a:pt x="197" y="186"/>
                  </a:lnTo>
                  <a:lnTo>
                    <a:pt x="144" y="147"/>
                  </a:lnTo>
                  <a:lnTo>
                    <a:pt x="294" y="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5" name="Freeform 87"/>
            <p:cNvSpPr>
              <a:spLocks/>
            </p:cNvSpPr>
            <p:nvPr userDrawn="1"/>
          </p:nvSpPr>
          <p:spPr bwMode="auto">
            <a:xfrm>
              <a:off x="596901" y="1343026"/>
              <a:ext cx="34925" cy="19050"/>
            </a:xfrm>
            <a:custGeom>
              <a:avLst/>
              <a:gdLst>
                <a:gd name="T0" fmla="*/ 2 w 203"/>
                <a:gd name="T1" fmla="*/ 0 h 104"/>
                <a:gd name="T2" fmla="*/ 49 w 203"/>
                <a:gd name="T3" fmla="*/ 21 h 104"/>
                <a:gd name="T4" fmla="*/ 91 w 203"/>
                <a:gd name="T5" fmla="*/ 36 h 104"/>
                <a:gd name="T6" fmla="*/ 110 w 203"/>
                <a:gd name="T7" fmla="*/ 43 h 104"/>
                <a:gd name="T8" fmla="*/ 127 w 203"/>
                <a:gd name="T9" fmla="*/ 47 h 104"/>
                <a:gd name="T10" fmla="*/ 156 w 203"/>
                <a:gd name="T11" fmla="*/ 50 h 104"/>
                <a:gd name="T12" fmla="*/ 180 w 203"/>
                <a:gd name="T13" fmla="*/ 49 h 104"/>
                <a:gd name="T14" fmla="*/ 203 w 203"/>
                <a:gd name="T15" fmla="*/ 47 h 104"/>
                <a:gd name="T16" fmla="*/ 197 w 203"/>
                <a:gd name="T17" fmla="*/ 104 h 104"/>
                <a:gd name="T18" fmla="*/ 173 w 203"/>
                <a:gd name="T19" fmla="*/ 103 h 104"/>
                <a:gd name="T20" fmla="*/ 137 w 203"/>
                <a:gd name="T21" fmla="*/ 100 h 104"/>
                <a:gd name="T22" fmla="*/ 119 w 203"/>
                <a:gd name="T23" fmla="*/ 97 h 104"/>
                <a:gd name="T24" fmla="*/ 106 w 203"/>
                <a:gd name="T25" fmla="*/ 93 h 104"/>
                <a:gd name="T26" fmla="*/ 84 w 203"/>
                <a:gd name="T27" fmla="*/ 87 h 104"/>
                <a:gd name="T28" fmla="*/ 61 w 203"/>
                <a:gd name="T29" fmla="*/ 83 h 104"/>
                <a:gd name="T30" fmla="*/ 21 w 203"/>
                <a:gd name="T31" fmla="*/ 79 h 104"/>
                <a:gd name="T32" fmla="*/ 4 w 203"/>
                <a:gd name="T33" fmla="*/ 75 h 104"/>
                <a:gd name="T34" fmla="*/ 0 w 203"/>
                <a:gd name="T35" fmla="*/ 74 h 104"/>
                <a:gd name="T36" fmla="*/ 2 w 203"/>
                <a:gd name="T3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3" h="104">
                  <a:moveTo>
                    <a:pt x="2" y="0"/>
                  </a:moveTo>
                  <a:lnTo>
                    <a:pt x="49" y="21"/>
                  </a:lnTo>
                  <a:lnTo>
                    <a:pt x="91" y="36"/>
                  </a:lnTo>
                  <a:lnTo>
                    <a:pt x="110" y="43"/>
                  </a:lnTo>
                  <a:lnTo>
                    <a:pt x="127" y="47"/>
                  </a:lnTo>
                  <a:lnTo>
                    <a:pt x="156" y="50"/>
                  </a:lnTo>
                  <a:lnTo>
                    <a:pt x="180" y="49"/>
                  </a:lnTo>
                  <a:lnTo>
                    <a:pt x="203" y="47"/>
                  </a:lnTo>
                  <a:lnTo>
                    <a:pt x="197" y="104"/>
                  </a:lnTo>
                  <a:lnTo>
                    <a:pt x="173" y="103"/>
                  </a:lnTo>
                  <a:lnTo>
                    <a:pt x="137" y="100"/>
                  </a:lnTo>
                  <a:lnTo>
                    <a:pt x="119" y="97"/>
                  </a:lnTo>
                  <a:lnTo>
                    <a:pt x="106" y="93"/>
                  </a:lnTo>
                  <a:lnTo>
                    <a:pt x="84" y="87"/>
                  </a:lnTo>
                  <a:lnTo>
                    <a:pt x="61" y="83"/>
                  </a:lnTo>
                  <a:lnTo>
                    <a:pt x="21" y="79"/>
                  </a:lnTo>
                  <a:lnTo>
                    <a:pt x="4" y="75"/>
                  </a:lnTo>
                  <a:lnTo>
                    <a:pt x="0" y="74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6" name="Freeform 88"/>
            <p:cNvSpPr>
              <a:spLocks noEditPoints="1"/>
            </p:cNvSpPr>
            <p:nvPr userDrawn="1"/>
          </p:nvSpPr>
          <p:spPr bwMode="auto">
            <a:xfrm>
              <a:off x="620713" y="1292226"/>
              <a:ext cx="93663" cy="104775"/>
            </a:xfrm>
            <a:custGeom>
              <a:avLst/>
              <a:gdLst>
                <a:gd name="T0" fmla="*/ 277 w 523"/>
                <a:gd name="T1" fmla="*/ 163 h 601"/>
                <a:gd name="T2" fmla="*/ 403 w 523"/>
                <a:gd name="T3" fmla="*/ 214 h 601"/>
                <a:gd name="T4" fmla="*/ 439 w 523"/>
                <a:gd name="T5" fmla="*/ 124 h 601"/>
                <a:gd name="T6" fmla="*/ 319 w 523"/>
                <a:gd name="T7" fmla="*/ 74 h 601"/>
                <a:gd name="T8" fmla="*/ 277 w 523"/>
                <a:gd name="T9" fmla="*/ 163 h 601"/>
                <a:gd name="T10" fmla="*/ 211 w 523"/>
                <a:gd name="T11" fmla="*/ 303 h 601"/>
                <a:gd name="T12" fmla="*/ 325 w 523"/>
                <a:gd name="T13" fmla="*/ 354 h 601"/>
                <a:gd name="T14" fmla="*/ 375 w 523"/>
                <a:gd name="T15" fmla="*/ 258 h 601"/>
                <a:gd name="T16" fmla="*/ 255 w 523"/>
                <a:gd name="T17" fmla="*/ 216 h 601"/>
                <a:gd name="T18" fmla="*/ 211 w 523"/>
                <a:gd name="T19" fmla="*/ 303 h 601"/>
                <a:gd name="T20" fmla="*/ 184 w 523"/>
                <a:gd name="T21" fmla="*/ 356 h 601"/>
                <a:gd name="T22" fmla="*/ 150 w 523"/>
                <a:gd name="T23" fmla="*/ 437 h 601"/>
                <a:gd name="T24" fmla="*/ 170 w 523"/>
                <a:gd name="T25" fmla="*/ 457 h 601"/>
                <a:gd name="T26" fmla="*/ 189 w 523"/>
                <a:gd name="T27" fmla="*/ 474 h 601"/>
                <a:gd name="T28" fmla="*/ 200 w 523"/>
                <a:gd name="T29" fmla="*/ 482 h 601"/>
                <a:gd name="T30" fmla="*/ 209 w 523"/>
                <a:gd name="T31" fmla="*/ 487 h 601"/>
                <a:gd name="T32" fmla="*/ 229 w 523"/>
                <a:gd name="T33" fmla="*/ 494 h 601"/>
                <a:gd name="T34" fmla="*/ 246 w 523"/>
                <a:gd name="T35" fmla="*/ 497 h 601"/>
                <a:gd name="T36" fmla="*/ 265 w 523"/>
                <a:gd name="T37" fmla="*/ 497 h 601"/>
                <a:gd name="T38" fmla="*/ 309 w 523"/>
                <a:gd name="T39" fmla="*/ 411 h 601"/>
                <a:gd name="T40" fmla="*/ 184 w 523"/>
                <a:gd name="T41" fmla="*/ 356 h 601"/>
                <a:gd name="T42" fmla="*/ 0 w 523"/>
                <a:gd name="T43" fmla="*/ 447 h 601"/>
                <a:gd name="T44" fmla="*/ 29 w 523"/>
                <a:gd name="T45" fmla="*/ 396 h 601"/>
                <a:gd name="T46" fmla="*/ 93 w 523"/>
                <a:gd name="T47" fmla="*/ 427 h 601"/>
                <a:gd name="T48" fmla="*/ 286 w 523"/>
                <a:gd name="T49" fmla="*/ 0 h 601"/>
                <a:gd name="T50" fmla="*/ 523 w 523"/>
                <a:gd name="T51" fmla="*/ 104 h 601"/>
                <a:gd name="T52" fmla="*/ 315 w 523"/>
                <a:gd name="T53" fmla="*/ 537 h 601"/>
                <a:gd name="T54" fmla="*/ 349 w 523"/>
                <a:gd name="T55" fmla="*/ 555 h 601"/>
                <a:gd name="T56" fmla="*/ 355 w 523"/>
                <a:gd name="T57" fmla="*/ 559 h 601"/>
                <a:gd name="T58" fmla="*/ 359 w 523"/>
                <a:gd name="T59" fmla="*/ 563 h 601"/>
                <a:gd name="T60" fmla="*/ 361 w 523"/>
                <a:gd name="T61" fmla="*/ 567 h 601"/>
                <a:gd name="T62" fmla="*/ 362 w 523"/>
                <a:gd name="T63" fmla="*/ 571 h 601"/>
                <a:gd name="T64" fmla="*/ 360 w 523"/>
                <a:gd name="T65" fmla="*/ 581 h 601"/>
                <a:gd name="T66" fmla="*/ 355 w 523"/>
                <a:gd name="T67" fmla="*/ 589 h 601"/>
                <a:gd name="T68" fmla="*/ 348 w 523"/>
                <a:gd name="T69" fmla="*/ 596 h 601"/>
                <a:gd name="T70" fmla="*/ 337 w 523"/>
                <a:gd name="T71" fmla="*/ 600 h 601"/>
                <a:gd name="T72" fmla="*/ 323 w 523"/>
                <a:gd name="T73" fmla="*/ 601 h 601"/>
                <a:gd name="T74" fmla="*/ 307 w 523"/>
                <a:gd name="T75" fmla="*/ 597 h 601"/>
                <a:gd name="T76" fmla="*/ 249 w 523"/>
                <a:gd name="T77" fmla="*/ 570 h 601"/>
                <a:gd name="T78" fmla="*/ 144 w 523"/>
                <a:gd name="T79" fmla="*/ 519 h 601"/>
                <a:gd name="T80" fmla="*/ 0 w 523"/>
                <a:gd name="T81" fmla="*/ 447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23" h="601">
                  <a:moveTo>
                    <a:pt x="277" y="163"/>
                  </a:moveTo>
                  <a:lnTo>
                    <a:pt x="403" y="214"/>
                  </a:lnTo>
                  <a:lnTo>
                    <a:pt x="439" y="124"/>
                  </a:lnTo>
                  <a:lnTo>
                    <a:pt x="319" y="74"/>
                  </a:lnTo>
                  <a:lnTo>
                    <a:pt x="277" y="163"/>
                  </a:lnTo>
                  <a:close/>
                  <a:moveTo>
                    <a:pt x="211" y="303"/>
                  </a:moveTo>
                  <a:lnTo>
                    <a:pt x="325" y="354"/>
                  </a:lnTo>
                  <a:lnTo>
                    <a:pt x="375" y="258"/>
                  </a:lnTo>
                  <a:lnTo>
                    <a:pt x="255" y="216"/>
                  </a:lnTo>
                  <a:lnTo>
                    <a:pt x="211" y="303"/>
                  </a:lnTo>
                  <a:close/>
                  <a:moveTo>
                    <a:pt x="184" y="356"/>
                  </a:moveTo>
                  <a:lnTo>
                    <a:pt x="150" y="437"/>
                  </a:lnTo>
                  <a:lnTo>
                    <a:pt x="170" y="457"/>
                  </a:lnTo>
                  <a:lnTo>
                    <a:pt x="189" y="474"/>
                  </a:lnTo>
                  <a:lnTo>
                    <a:pt x="200" y="482"/>
                  </a:lnTo>
                  <a:lnTo>
                    <a:pt x="209" y="487"/>
                  </a:lnTo>
                  <a:lnTo>
                    <a:pt x="229" y="494"/>
                  </a:lnTo>
                  <a:lnTo>
                    <a:pt x="246" y="497"/>
                  </a:lnTo>
                  <a:lnTo>
                    <a:pt x="265" y="497"/>
                  </a:lnTo>
                  <a:lnTo>
                    <a:pt x="309" y="411"/>
                  </a:lnTo>
                  <a:lnTo>
                    <a:pt x="184" y="356"/>
                  </a:lnTo>
                  <a:close/>
                  <a:moveTo>
                    <a:pt x="0" y="447"/>
                  </a:moveTo>
                  <a:lnTo>
                    <a:pt x="29" y="396"/>
                  </a:lnTo>
                  <a:lnTo>
                    <a:pt x="93" y="427"/>
                  </a:lnTo>
                  <a:lnTo>
                    <a:pt x="286" y="0"/>
                  </a:lnTo>
                  <a:lnTo>
                    <a:pt x="523" y="104"/>
                  </a:lnTo>
                  <a:lnTo>
                    <a:pt x="315" y="537"/>
                  </a:lnTo>
                  <a:lnTo>
                    <a:pt x="349" y="555"/>
                  </a:lnTo>
                  <a:lnTo>
                    <a:pt x="355" y="559"/>
                  </a:lnTo>
                  <a:lnTo>
                    <a:pt x="359" y="563"/>
                  </a:lnTo>
                  <a:lnTo>
                    <a:pt x="361" y="567"/>
                  </a:lnTo>
                  <a:lnTo>
                    <a:pt x="362" y="571"/>
                  </a:lnTo>
                  <a:lnTo>
                    <a:pt x="360" y="581"/>
                  </a:lnTo>
                  <a:lnTo>
                    <a:pt x="355" y="589"/>
                  </a:lnTo>
                  <a:lnTo>
                    <a:pt x="348" y="596"/>
                  </a:lnTo>
                  <a:lnTo>
                    <a:pt x="337" y="600"/>
                  </a:lnTo>
                  <a:lnTo>
                    <a:pt x="323" y="601"/>
                  </a:lnTo>
                  <a:lnTo>
                    <a:pt x="307" y="597"/>
                  </a:lnTo>
                  <a:lnTo>
                    <a:pt x="249" y="570"/>
                  </a:lnTo>
                  <a:lnTo>
                    <a:pt x="144" y="519"/>
                  </a:lnTo>
                  <a:lnTo>
                    <a:pt x="0" y="4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7" name="Freeform 89"/>
            <p:cNvSpPr>
              <a:spLocks/>
            </p:cNvSpPr>
            <p:nvPr userDrawn="1"/>
          </p:nvSpPr>
          <p:spPr bwMode="auto">
            <a:xfrm>
              <a:off x="723901" y="1319213"/>
              <a:ext cx="50800" cy="69850"/>
            </a:xfrm>
            <a:custGeom>
              <a:avLst/>
              <a:gdLst>
                <a:gd name="T0" fmla="*/ 149 w 287"/>
                <a:gd name="T1" fmla="*/ 51 h 395"/>
                <a:gd name="T2" fmla="*/ 118 w 287"/>
                <a:gd name="T3" fmla="*/ 113 h 395"/>
                <a:gd name="T4" fmla="*/ 91 w 287"/>
                <a:gd name="T5" fmla="*/ 130 h 395"/>
                <a:gd name="T6" fmla="*/ 40 w 287"/>
                <a:gd name="T7" fmla="*/ 158 h 395"/>
                <a:gd name="T8" fmla="*/ 24 w 287"/>
                <a:gd name="T9" fmla="*/ 172 h 395"/>
                <a:gd name="T10" fmla="*/ 19 w 287"/>
                <a:gd name="T11" fmla="*/ 185 h 395"/>
                <a:gd name="T12" fmla="*/ 30 w 287"/>
                <a:gd name="T13" fmla="*/ 220 h 395"/>
                <a:gd name="T14" fmla="*/ 111 w 287"/>
                <a:gd name="T15" fmla="*/ 231 h 395"/>
                <a:gd name="T16" fmla="*/ 128 w 287"/>
                <a:gd name="T17" fmla="*/ 235 h 395"/>
                <a:gd name="T18" fmla="*/ 131 w 287"/>
                <a:gd name="T19" fmla="*/ 241 h 395"/>
                <a:gd name="T20" fmla="*/ 124 w 287"/>
                <a:gd name="T21" fmla="*/ 257 h 395"/>
                <a:gd name="T22" fmla="*/ 106 w 287"/>
                <a:gd name="T23" fmla="*/ 271 h 395"/>
                <a:gd name="T24" fmla="*/ 47 w 287"/>
                <a:gd name="T25" fmla="*/ 300 h 395"/>
                <a:gd name="T26" fmla="*/ 14 w 287"/>
                <a:gd name="T27" fmla="*/ 313 h 395"/>
                <a:gd name="T28" fmla="*/ 5 w 287"/>
                <a:gd name="T29" fmla="*/ 321 h 395"/>
                <a:gd name="T30" fmla="*/ 0 w 287"/>
                <a:gd name="T31" fmla="*/ 334 h 395"/>
                <a:gd name="T32" fmla="*/ 4 w 287"/>
                <a:gd name="T33" fmla="*/ 355 h 395"/>
                <a:gd name="T34" fmla="*/ 14 w 287"/>
                <a:gd name="T35" fmla="*/ 377 h 395"/>
                <a:gd name="T36" fmla="*/ 36 w 287"/>
                <a:gd name="T37" fmla="*/ 382 h 395"/>
                <a:gd name="T38" fmla="*/ 158 w 287"/>
                <a:gd name="T39" fmla="*/ 391 h 395"/>
                <a:gd name="T40" fmla="*/ 221 w 287"/>
                <a:gd name="T41" fmla="*/ 348 h 395"/>
                <a:gd name="T42" fmla="*/ 173 w 287"/>
                <a:gd name="T43" fmla="*/ 342 h 395"/>
                <a:gd name="T44" fmla="*/ 137 w 287"/>
                <a:gd name="T45" fmla="*/ 332 h 395"/>
                <a:gd name="T46" fmla="*/ 127 w 287"/>
                <a:gd name="T47" fmla="*/ 326 h 395"/>
                <a:gd name="T48" fmla="*/ 128 w 287"/>
                <a:gd name="T49" fmla="*/ 316 h 395"/>
                <a:gd name="T50" fmla="*/ 143 w 287"/>
                <a:gd name="T51" fmla="*/ 303 h 395"/>
                <a:gd name="T52" fmla="*/ 211 w 287"/>
                <a:gd name="T53" fmla="*/ 249 h 395"/>
                <a:gd name="T54" fmla="*/ 284 w 287"/>
                <a:gd name="T55" fmla="*/ 182 h 395"/>
                <a:gd name="T56" fmla="*/ 285 w 287"/>
                <a:gd name="T57" fmla="*/ 170 h 395"/>
                <a:gd name="T58" fmla="*/ 267 w 287"/>
                <a:gd name="T59" fmla="*/ 149 h 395"/>
                <a:gd name="T60" fmla="*/ 246 w 287"/>
                <a:gd name="T61" fmla="*/ 135 h 395"/>
                <a:gd name="T62" fmla="*/ 218 w 287"/>
                <a:gd name="T63" fmla="*/ 154 h 395"/>
                <a:gd name="T64" fmla="*/ 202 w 287"/>
                <a:gd name="T65" fmla="*/ 189 h 395"/>
                <a:gd name="T66" fmla="*/ 183 w 287"/>
                <a:gd name="T67" fmla="*/ 193 h 395"/>
                <a:gd name="T68" fmla="*/ 163 w 287"/>
                <a:gd name="T69" fmla="*/ 193 h 395"/>
                <a:gd name="T70" fmla="*/ 141 w 287"/>
                <a:gd name="T71" fmla="*/ 185 h 395"/>
                <a:gd name="T72" fmla="*/ 126 w 287"/>
                <a:gd name="T73" fmla="*/ 172 h 395"/>
                <a:gd name="T74" fmla="*/ 123 w 287"/>
                <a:gd name="T75" fmla="*/ 162 h 395"/>
                <a:gd name="T76" fmla="*/ 129 w 287"/>
                <a:gd name="T77" fmla="*/ 152 h 395"/>
                <a:gd name="T78" fmla="*/ 197 w 287"/>
                <a:gd name="T79" fmla="*/ 94 h 395"/>
                <a:gd name="T80" fmla="*/ 171 w 287"/>
                <a:gd name="T81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7" h="395">
                  <a:moveTo>
                    <a:pt x="171" y="0"/>
                  </a:moveTo>
                  <a:lnTo>
                    <a:pt x="149" y="51"/>
                  </a:lnTo>
                  <a:lnTo>
                    <a:pt x="122" y="108"/>
                  </a:lnTo>
                  <a:lnTo>
                    <a:pt x="118" y="113"/>
                  </a:lnTo>
                  <a:lnTo>
                    <a:pt x="111" y="119"/>
                  </a:lnTo>
                  <a:lnTo>
                    <a:pt x="91" y="130"/>
                  </a:lnTo>
                  <a:lnTo>
                    <a:pt x="52" y="151"/>
                  </a:lnTo>
                  <a:lnTo>
                    <a:pt x="40" y="158"/>
                  </a:lnTo>
                  <a:lnTo>
                    <a:pt x="28" y="167"/>
                  </a:lnTo>
                  <a:lnTo>
                    <a:pt x="24" y="172"/>
                  </a:lnTo>
                  <a:lnTo>
                    <a:pt x="21" y="178"/>
                  </a:lnTo>
                  <a:lnTo>
                    <a:pt x="19" y="185"/>
                  </a:lnTo>
                  <a:lnTo>
                    <a:pt x="20" y="191"/>
                  </a:lnTo>
                  <a:lnTo>
                    <a:pt x="30" y="220"/>
                  </a:lnTo>
                  <a:lnTo>
                    <a:pt x="35" y="233"/>
                  </a:lnTo>
                  <a:lnTo>
                    <a:pt x="111" y="231"/>
                  </a:lnTo>
                  <a:lnTo>
                    <a:pt x="124" y="233"/>
                  </a:lnTo>
                  <a:lnTo>
                    <a:pt x="128" y="235"/>
                  </a:lnTo>
                  <a:lnTo>
                    <a:pt x="130" y="238"/>
                  </a:lnTo>
                  <a:lnTo>
                    <a:pt x="131" y="241"/>
                  </a:lnTo>
                  <a:lnTo>
                    <a:pt x="130" y="245"/>
                  </a:lnTo>
                  <a:lnTo>
                    <a:pt x="124" y="257"/>
                  </a:lnTo>
                  <a:lnTo>
                    <a:pt x="117" y="264"/>
                  </a:lnTo>
                  <a:lnTo>
                    <a:pt x="106" y="271"/>
                  </a:lnTo>
                  <a:lnTo>
                    <a:pt x="77" y="287"/>
                  </a:lnTo>
                  <a:lnTo>
                    <a:pt x="47" y="300"/>
                  </a:lnTo>
                  <a:lnTo>
                    <a:pt x="26" y="308"/>
                  </a:lnTo>
                  <a:lnTo>
                    <a:pt x="14" y="313"/>
                  </a:lnTo>
                  <a:lnTo>
                    <a:pt x="9" y="316"/>
                  </a:lnTo>
                  <a:lnTo>
                    <a:pt x="5" y="321"/>
                  </a:lnTo>
                  <a:lnTo>
                    <a:pt x="2" y="327"/>
                  </a:lnTo>
                  <a:lnTo>
                    <a:pt x="0" y="334"/>
                  </a:lnTo>
                  <a:lnTo>
                    <a:pt x="1" y="343"/>
                  </a:lnTo>
                  <a:lnTo>
                    <a:pt x="4" y="355"/>
                  </a:lnTo>
                  <a:lnTo>
                    <a:pt x="11" y="373"/>
                  </a:lnTo>
                  <a:lnTo>
                    <a:pt x="14" y="377"/>
                  </a:lnTo>
                  <a:lnTo>
                    <a:pt x="19" y="380"/>
                  </a:lnTo>
                  <a:lnTo>
                    <a:pt x="36" y="382"/>
                  </a:lnTo>
                  <a:lnTo>
                    <a:pt x="62" y="383"/>
                  </a:lnTo>
                  <a:lnTo>
                    <a:pt x="158" y="391"/>
                  </a:lnTo>
                  <a:lnTo>
                    <a:pt x="219" y="395"/>
                  </a:lnTo>
                  <a:lnTo>
                    <a:pt x="221" y="348"/>
                  </a:lnTo>
                  <a:lnTo>
                    <a:pt x="195" y="345"/>
                  </a:lnTo>
                  <a:lnTo>
                    <a:pt x="173" y="342"/>
                  </a:lnTo>
                  <a:lnTo>
                    <a:pt x="151" y="337"/>
                  </a:lnTo>
                  <a:lnTo>
                    <a:pt x="137" y="332"/>
                  </a:lnTo>
                  <a:lnTo>
                    <a:pt x="130" y="330"/>
                  </a:lnTo>
                  <a:lnTo>
                    <a:pt x="127" y="326"/>
                  </a:lnTo>
                  <a:lnTo>
                    <a:pt x="126" y="322"/>
                  </a:lnTo>
                  <a:lnTo>
                    <a:pt x="128" y="316"/>
                  </a:lnTo>
                  <a:lnTo>
                    <a:pt x="133" y="310"/>
                  </a:lnTo>
                  <a:lnTo>
                    <a:pt x="143" y="303"/>
                  </a:lnTo>
                  <a:lnTo>
                    <a:pt x="173" y="280"/>
                  </a:lnTo>
                  <a:lnTo>
                    <a:pt x="211" y="249"/>
                  </a:lnTo>
                  <a:lnTo>
                    <a:pt x="268" y="198"/>
                  </a:lnTo>
                  <a:lnTo>
                    <a:pt x="284" y="182"/>
                  </a:lnTo>
                  <a:lnTo>
                    <a:pt x="287" y="176"/>
                  </a:lnTo>
                  <a:lnTo>
                    <a:pt x="285" y="170"/>
                  </a:lnTo>
                  <a:lnTo>
                    <a:pt x="274" y="157"/>
                  </a:lnTo>
                  <a:lnTo>
                    <a:pt x="267" y="149"/>
                  </a:lnTo>
                  <a:lnTo>
                    <a:pt x="258" y="141"/>
                  </a:lnTo>
                  <a:lnTo>
                    <a:pt x="246" y="135"/>
                  </a:lnTo>
                  <a:lnTo>
                    <a:pt x="232" y="130"/>
                  </a:lnTo>
                  <a:lnTo>
                    <a:pt x="218" y="154"/>
                  </a:lnTo>
                  <a:lnTo>
                    <a:pt x="209" y="172"/>
                  </a:lnTo>
                  <a:lnTo>
                    <a:pt x="202" y="189"/>
                  </a:lnTo>
                  <a:lnTo>
                    <a:pt x="197" y="191"/>
                  </a:lnTo>
                  <a:lnTo>
                    <a:pt x="183" y="193"/>
                  </a:lnTo>
                  <a:lnTo>
                    <a:pt x="174" y="193"/>
                  </a:lnTo>
                  <a:lnTo>
                    <a:pt x="163" y="193"/>
                  </a:lnTo>
                  <a:lnTo>
                    <a:pt x="152" y="190"/>
                  </a:lnTo>
                  <a:lnTo>
                    <a:pt x="141" y="185"/>
                  </a:lnTo>
                  <a:lnTo>
                    <a:pt x="131" y="178"/>
                  </a:lnTo>
                  <a:lnTo>
                    <a:pt x="126" y="172"/>
                  </a:lnTo>
                  <a:lnTo>
                    <a:pt x="123" y="167"/>
                  </a:lnTo>
                  <a:lnTo>
                    <a:pt x="123" y="162"/>
                  </a:lnTo>
                  <a:lnTo>
                    <a:pt x="125" y="157"/>
                  </a:lnTo>
                  <a:lnTo>
                    <a:pt x="129" y="152"/>
                  </a:lnTo>
                  <a:lnTo>
                    <a:pt x="141" y="142"/>
                  </a:lnTo>
                  <a:lnTo>
                    <a:pt x="197" y="94"/>
                  </a:lnTo>
                  <a:lnTo>
                    <a:pt x="241" y="55"/>
                  </a:lnTo>
                  <a:lnTo>
                    <a:pt x="17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8" name="Freeform 90"/>
            <p:cNvSpPr>
              <a:spLocks noEditPoints="1"/>
            </p:cNvSpPr>
            <p:nvPr userDrawn="1"/>
          </p:nvSpPr>
          <p:spPr bwMode="auto">
            <a:xfrm>
              <a:off x="769938" y="1333501"/>
              <a:ext cx="57150" cy="60325"/>
            </a:xfrm>
            <a:custGeom>
              <a:avLst/>
              <a:gdLst>
                <a:gd name="T0" fmla="*/ 116 w 322"/>
                <a:gd name="T1" fmla="*/ 72 h 342"/>
                <a:gd name="T2" fmla="*/ 79 w 322"/>
                <a:gd name="T3" fmla="*/ 250 h 342"/>
                <a:gd name="T4" fmla="*/ 206 w 322"/>
                <a:gd name="T5" fmla="*/ 284 h 342"/>
                <a:gd name="T6" fmla="*/ 242 w 322"/>
                <a:gd name="T7" fmla="*/ 102 h 342"/>
                <a:gd name="T8" fmla="*/ 116 w 322"/>
                <a:gd name="T9" fmla="*/ 72 h 342"/>
                <a:gd name="T10" fmla="*/ 76 w 322"/>
                <a:gd name="T11" fmla="*/ 0 h 342"/>
                <a:gd name="T12" fmla="*/ 322 w 322"/>
                <a:gd name="T13" fmla="*/ 59 h 342"/>
                <a:gd name="T14" fmla="*/ 244 w 322"/>
                <a:gd name="T15" fmla="*/ 342 h 342"/>
                <a:gd name="T16" fmla="*/ 0 w 322"/>
                <a:gd name="T17" fmla="*/ 290 h 342"/>
                <a:gd name="T18" fmla="*/ 76 w 322"/>
                <a:gd name="T19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2">
                  <a:moveTo>
                    <a:pt x="116" y="72"/>
                  </a:moveTo>
                  <a:lnTo>
                    <a:pt x="79" y="250"/>
                  </a:lnTo>
                  <a:lnTo>
                    <a:pt x="206" y="284"/>
                  </a:lnTo>
                  <a:lnTo>
                    <a:pt x="242" y="102"/>
                  </a:lnTo>
                  <a:lnTo>
                    <a:pt x="116" y="72"/>
                  </a:lnTo>
                  <a:close/>
                  <a:moveTo>
                    <a:pt x="76" y="0"/>
                  </a:moveTo>
                  <a:lnTo>
                    <a:pt x="322" y="59"/>
                  </a:lnTo>
                  <a:lnTo>
                    <a:pt x="244" y="342"/>
                  </a:lnTo>
                  <a:lnTo>
                    <a:pt x="0" y="290"/>
                  </a:lnTo>
                  <a:lnTo>
                    <a:pt x="7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9" name="Freeform 91"/>
            <p:cNvSpPr>
              <a:spLocks/>
            </p:cNvSpPr>
            <p:nvPr userDrawn="1"/>
          </p:nvSpPr>
          <p:spPr bwMode="auto">
            <a:xfrm>
              <a:off x="787401" y="1398588"/>
              <a:ext cx="23813" cy="31750"/>
            </a:xfrm>
            <a:custGeom>
              <a:avLst/>
              <a:gdLst>
                <a:gd name="T0" fmla="*/ 0 w 132"/>
                <a:gd name="T1" fmla="*/ 20 h 187"/>
                <a:gd name="T2" fmla="*/ 68 w 132"/>
                <a:gd name="T3" fmla="*/ 0 h 187"/>
                <a:gd name="T4" fmla="*/ 132 w 132"/>
                <a:gd name="T5" fmla="*/ 155 h 187"/>
                <a:gd name="T6" fmla="*/ 64 w 132"/>
                <a:gd name="T7" fmla="*/ 187 h 187"/>
                <a:gd name="T8" fmla="*/ 0 w 132"/>
                <a:gd name="T9" fmla="*/ 2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87">
                  <a:moveTo>
                    <a:pt x="0" y="20"/>
                  </a:moveTo>
                  <a:lnTo>
                    <a:pt x="68" y="0"/>
                  </a:lnTo>
                  <a:lnTo>
                    <a:pt x="132" y="155"/>
                  </a:lnTo>
                  <a:lnTo>
                    <a:pt x="64" y="187"/>
                  </a:lnTo>
                  <a:lnTo>
                    <a:pt x="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0" name="Freeform 92"/>
            <p:cNvSpPr>
              <a:spLocks/>
            </p:cNvSpPr>
            <p:nvPr userDrawn="1"/>
          </p:nvSpPr>
          <p:spPr bwMode="auto">
            <a:xfrm>
              <a:off x="717551" y="1393826"/>
              <a:ext cx="66675" cy="28575"/>
            </a:xfrm>
            <a:custGeom>
              <a:avLst/>
              <a:gdLst>
                <a:gd name="T0" fmla="*/ 376 w 376"/>
                <a:gd name="T1" fmla="*/ 48 h 164"/>
                <a:gd name="T2" fmla="*/ 226 w 376"/>
                <a:gd name="T3" fmla="*/ 164 h 164"/>
                <a:gd name="T4" fmla="*/ 185 w 376"/>
                <a:gd name="T5" fmla="*/ 116 h 164"/>
                <a:gd name="T6" fmla="*/ 202 w 376"/>
                <a:gd name="T7" fmla="*/ 99 h 164"/>
                <a:gd name="T8" fmla="*/ 209 w 376"/>
                <a:gd name="T9" fmla="*/ 90 h 164"/>
                <a:gd name="T10" fmla="*/ 210 w 376"/>
                <a:gd name="T11" fmla="*/ 86 h 164"/>
                <a:gd name="T12" fmla="*/ 209 w 376"/>
                <a:gd name="T13" fmla="*/ 82 h 164"/>
                <a:gd name="T14" fmla="*/ 206 w 376"/>
                <a:gd name="T15" fmla="*/ 79 h 164"/>
                <a:gd name="T16" fmla="*/ 202 w 376"/>
                <a:gd name="T17" fmla="*/ 76 h 164"/>
                <a:gd name="T18" fmla="*/ 197 w 376"/>
                <a:gd name="T19" fmla="*/ 74 h 164"/>
                <a:gd name="T20" fmla="*/ 189 w 376"/>
                <a:gd name="T21" fmla="*/ 74 h 164"/>
                <a:gd name="T22" fmla="*/ 0 w 376"/>
                <a:gd name="T23" fmla="*/ 80 h 164"/>
                <a:gd name="T24" fmla="*/ 0 w 376"/>
                <a:gd name="T25" fmla="*/ 6 h 164"/>
                <a:gd name="T26" fmla="*/ 73 w 376"/>
                <a:gd name="T27" fmla="*/ 18 h 164"/>
                <a:gd name="T28" fmla="*/ 129 w 376"/>
                <a:gd name="T29" fmla="*/ 27 h 164"/>
                <a:gd name="T30" fmla="*/ 168 w 376"/>
                <a:gd name="T31" fmla="*/ 32 h 164"/>
                <a:gd name="T32" fmla="*/ 191 w 376"/>
                <a:gd name="T33" fmla="*/ 30 h 164"/>
                <a:gd name="T34" fmla="*/ 213 w 376"/>
                <a:gd name="T35" fmla="*/ 26 h 164"/>
                <a:gd name="T36" fmla="*/ 234 w 376"/>
                <a:gd name="T37" fmla="*/ 22 h 164"/>
                <a:gd name="T38" fmla="*/ 234 w 376"/>
                <a:gd name="T39" fmla="*/ 34 h 164"/>
                <a:gd name="T40" fmla="*/ 236 w 376"/>
                <a:gd name="T41" fmla="*/ 43 h 164"/>
                <a:gd name="T42" fmla="*/ 238 w 376"/>
                <a:gd name="T43" fmla="*/ 52 h 164"/>
                <a:gd name="T44" fmla="*/ 242 w 376"/>
                <a:gd name="T45" fmla="*/ 59 h 164"/>
                <a:gd name="T46" fmla="*/ 246 w 376"/>
                <a:gd name="T47" fmla="*/ 62 h 164"/>
                <a:gd name="T48" fmla="*/ 250 w 376"/>
                <a:gd name="T49" fmla="*/ 64 h 164"/>
                <a:gd name="T50" fmla="*/ 255 w 376"/>
                <a:gd name="T51" fmla="*/ 62 h 164"/>
                <a:gd name="T52" fmla="*/ 262 w 376"/>
                <a:gd name="T53" fmla="*/ 60 h 164"/>
                <a:gd name="T54" fmla="*/ 270 w 376"/>
                <a:gd name="T55" fmla="*/ 54 h 164"/>
                <a:gd name="T56" fmla="*/ 281 w 376"/>
                <a:gd name="T57" fmla="*/ 46 h 164"/>
                <a:gd name="T58" fmla="*/ 300 w 376"/>
                <a:gd name="T59" fmla="*/ 27 h 164"/>
                <a:gd name="T60" fmla="*/ 315 w 376"/>
                <a:gd name="T61" fmla="*/ 12 h 164"/>
                <a:gd name="T62" fmla="*/ 325 w 376"/>
                <a:gd name="T63" fmla="*/ 0 h 164"/>
                <a:gd name="T64" fmla="*/ 376 w 376"/>
                <a:gd name="T65" fmla="*/ 48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76" h="164">
                  <a:moveTo>
                    <a:pt x="376" y="48"/>
                  </a:moveTo>
                  <a:lnTo>
                    <a:pt x="226" y="164"/>
                  </a:lnTo>
                  <a:lnTo>
                    <a:pt x="185" y="116"/>
                  </a:lnTo>
                  <a:lnTo>
                    <a:pt x="202" y="99"/>
                  </a:lnTo>
                  <a:lnTo>
                    <a:pt x="209" y="90"/>
                  </a:lnTo>
                  <a:lnTo>
                    <a:pt x="210" y="86"/>
                  </a:lnTo>
                  <a:lnTo>
                    <a:pt x="209" y="82"/>
                  </a:lnTo>
                  <a:lnTo>
                    <a:pt x="206" y="79"/>
                  </a:lnTo>
                  <a:lnTo>
                    <a:pt x="202" y="76"/>
                  </a:lnTo>
                  <a:lnTo>
                    <a:pt x="197" y="74"/>
                  </a:lnTo>
                  <a:lnTo>
                    <a:pt x="189" y="74"/>
                  </a:lnTo>
                  <a:lnTo>
                    <a:pt x="0" y="80"/>
                  </a:lnTo>
                  <a:lnTo>
                    <a:pt x="0" y="6"/>
                  </a:lnTo>
                  <a:lnTo>
                    <a:pt x="73" y="18"/>
                  </a:lnTo>
                  <a:lnTo>
                    <a:pt x="129" y="27"/>
                  </a:lnTo>
                  <a:lnTo>
                    <a:pt x="168" y="32"/>
                  </a:lnTo>
                  <a:lnTo>
                    <a:pt x="191" y="30"/>
                  </a:lnTo>
                  <a:lnTo>
                    <a:pt x="213" y="26"/>
                  </a:lnTo>
                  <a:lnTo>
                    <a:pt x="234" y="22"/>
                  </a:lnTo>
                  <a:lnTo>
                    <a:pt x="234" y="34"/>
                  </a:lnTo>
                  <a:lnTo>
                    <a:pt x="236" y="43"/>
                  </a:lnTo>
                  <a:lnTo>
                    <a:pt x="238" y="52"/>
                  </a:lnTo>
                  <a:lnTo>
                    <a:pt x="242" y="59"/>
                  </a:lnTo>
                  <a:lnTo>
                    <a:pt x="246" y="62"/>
                  </a:lnTo>
                  <a:lnTo>
                    <a:pt x="250" y="64"/>
                  </a:lnTo>
                  <a:lnTo>
                    <a:pt x="255" y="62"/>
                  </a:lnTo>
                  <a:lnTo>
                    <a:pt x="262" y="60"/>
                  </a:lnTo>
                  <a:lnTo>
                    <a:pt x="270" y="54"/>
                  </a:lnTo>
                  <a:lnTo>
                    <a:pt x="281" y="46"/>
                  </a:lnTo>
                  <a:lnTo>
                    <a:pt x="300" y="27"/>
                  </a:lnTo>
                  <a:lnTo>
                    <a:pt x="315" y="12"/>
                  </a:lnTo>
                  <a:lnTo>
                    <a:pt x="325" y="0"/>
                  </a:lnTo>
                  <a:lnTo>
                    <a:pt x="376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1" name="Freeform 93"/>
            <p:cNvSpPr>
              <a:spLocks/>
            </p:cNvSpPr>
            <p:nvPr userDrawn="1"/>
          </p:nvSpPr>
          <p:spPr bwMode="auto">
            <a:xfrm>
              <a:off x="1052513" y="1073151"/>
              <a:ext cx="438150" cy="338138"/>
            </a:xfrm>
            <a:custGeom>
              <a:avLst/>
              <a:gdLst>
                <a:gd name="T0" fmla="*/ 0 w 2482"/>
                <a:gd name="T1" fmla="*/ 1498 h 1918"/>
                <a:gd name="T2" fmla="*/ 183 w 2482"/>
                <a:gd name="T3" fmla="*/ 1501 h 1918"/>
                <a:gd name="T4" fmla="*/ 404 w 2482"/>
                <a:gd name="T5" fmla="*/ 1789 h 1918"/>
                <a:gd name="T6" fmla="*/ 604 w 2482"/>
                <a:gd name="T7" fmla="*/ 1722 h 1918"/>
                <a:gd name="T8" fmla="*/ 800 w 2482"/>
                <a:gd name="T9" fmla="*/ 1638 h 1918"/>
                <a:gd name="T10" fmla="*/ 1013 w 2482"/>
                <a:gd name="T11" fmla="*/ 1529 h 1918"/>
                <a:gd name="T12" fmla="*/ 1261 w 2482"/>
                <a:gd name="T13" fmla="*/ 1386 h 1918"/>
                <a:gd name="T14" fmla="*/ 1396 w 2482"/>
                <a:gd name="T15" fmla="*/ 1299 h 1918"/>
                <a:gd name="T16" fmla="*/ 1526 w 2482"/>
                <a:gd name="T17" fmla="*/ 1202 h 1918"/>
                <a:gd name="T18" fmla="*/ 1649 w 2482"/>
                <a:gd name="T19" fmla="*/ 1099 h 1918"/>
                <a:gd name="T20" fmla="*/ 1764 w 2482"/>
                <a:gd name="T21" fmla="*/ 994 h 1918"/>
                <a:gd name="T22" fmla="*/ 1868 w 2482"/>
                <a:gd name="T23" fmla="*/ 892 h 1918"/>
                <a:gd name="T24" fmla="*/ 2036 w 2482"/>
                <a:gd name="T25" fmla="*/ 709 h 1918"/>
                <a:gd name="T26" fmla="*/ 2150 w 2482"/>
                <a:gd name="T27" fmla="*/ 574 h 1918"/>
                <a:gd name="T28" fmla="*/ 2132 w 2482"/>
                <a:gd name="T29" fmla="*/ 566 h 1918"/>
                <a:gd name="T30" fmla="*/ 1723 w 2482"/>
                <a:gd name="T31" fmla="*/ 827 h 1918"/>
                <a:gd name="T32" fmla="*/ 1649 w 2482"/>
                <a:gd name="T33" fmla="*/ 581 h 1918"/>
                <a:gd name="T34" fmla="*/ 1665 w 2482"/>
                <a:gd name="T35" fmla="*/ 365 h 1918"/>
                <a:gd name="T36" fmla="*/ 1667 w 2482"/>
                <a:gd name="T37" fmla="*/ 319 h 1918"/>
                <a:gd name="T38" fmla="*/ 1672 w 2482"/>
                <a:gd name="T39" fmla="*/ 310 h 1918"/>
                <a:gd name="T40" fmla="*/ 1680 w 2482"/>
                <a:gd name="T41" fmla="*/ 316 h 1918"/>
                <a:gd name="T42" fmla="*/ 1685 w 2482"/>
                <a:gd name="T43" fmla="*/ 331 h 1918"/>
                <a:gd name="T44" fmla="*/ 1694 w 2482"/>
                <a:gd name="T45" fmla="*/ 436 h 1918"/>
                <a:gd name="T46" fmla="*/ 1713 w 2482"/>
                <a:gd name="T47" fmla="*/ 572 h 1918"/>
                <a:gd name="T48" fmla="*/ 1737 w 2482"/>
                <a:gd name="T49" fmla="*/ 648 h 1918"/>
                <a:gd name="T50" fmla="*/ 1753 w 2482"/>
                <a:gd name="T51" fmla="*/ 677 h 1918"/>
                <a:gd name="T52" fmla="*/ 2046 w 2482"/>
                <a:gd name="T53" fmla="*/ 378 h 1918"/>
                <a:gd name="T54" fmla="*/ 2238 w 2482"/>
                <a:gd name="T55" fmla="*/ 452 h 1918"/>
                <a:gd name="T56" fmla="*/ 2328 w 2482"/>
                <a:gd name="T57" fmla="*/ 312 h 1918"/>
                <a:gd name="T58" fmla="*/ 2270 w 2482"/>
                <a:gd name="T59" fmla="*/ 114 h 1918"/>
                <a:gd name="T60" fmla="*/ 2172 w 2482"/>
                <a:gd name="T61" fmla="*/ 134 h 1918"/>
                <a:gd name="T62" fmla="*/ 2350 w 2482"/>
                <a:gd name="T63" fmla="*/ 90 h 1918"/>
                <a:gd name="T64" fmla="*/ 2482 w 2482"/>
                <a:gd name="T65" fmla="*/ 260 h 1918"/>
                <a:gd name="T66" fmla="*/ 2320 w 2482"/>
                <a:gd name="T67" fmla="*/ 503 h 1918"/>
                <a:gd name="T68" fmla="*/ 2158 w 2482"/>
                <a:gd name="T69" fmla="*/ 720 h 1918"/>
                <a:gd name="T70" fmla="*/ 1984 w 2482"/>
                <a:gd name="T71" fmla="*/ 922 h 1918"/>
                <a:gd name="T72" fmla="*/ 1787 w 2482"/>
                <a:gd name="T73" fmla="*/ 1119 h 1918"/>
                <a:gd name="T74" fmla="*/ 1682 w 2482"/>
                <a:gd name="T75" fmla="*/ 1214 h 1918"/>
                <a:gd name="T76" fmla="*/ 1576 w 2482"/>
                <a:gd name="T77" fmla="*/ 1301 h 1918"/>
                <a:gd name="T78" fmla="*/ 1471 w 2482"/>
                <a:gd name="T79" fmla="*/ 1378 h 1918"/>
                <a:gd name="T80" fmla="*/ 1367 w 2482"/>
                <a:gd name="T81" fmla="*/ 1448 h 1918"/>
                <a:gd name="T82" fmla="*/ 1264 w 2482"/>
                <a:gd name="T83" fmla="*/ 1513 h 1918"/>
                <a:gd name="T84" fmla="*/ 1062 w 2482"/>
                <a:gd name="T85" fmla="*/ 1626 h 1918"/>
                <a:gd name="T86" fmla="*/ 913 w 2482"/>
                <a:gd name="T87" fmla="*/ 1703 h 1918"/>
                <a:gd name="T88" fmla="*/ 761 w 2482"/>
                <a:gd name="T89" fmla="*/ 1773 h 1918"/>
                <a:gd name="T90" fmla="*/ 569 w 2482"/>
                <a:gd name="T91" fmla="*/ 1849 h 1918"/>
                <a:gd name="T92" fmla="*/ 427 w 2482"/>
                <a:gd name="T93" fmla="*/ 1899 h 1918"/>
                <a:gd name="T94" fmla="*/ 63 w 2482"/>
                <a:gd name="T95" fmla="*/ 1507 h 1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482" h="1918">
                  <a:moveTo>
                    <a:pt x="29" y="1534"/>
                  </a:moveTo>
                  <a:lnTo>
                    <a:pt x="0" y="1498"/>
                  </a:lnTo>
                  <a:lnTo>
                    <a:pt x="86" y="1372"/>
                  </a:lnTo>
                  <a:lnTo>
                    <a:pt x="183" y="1501"/>
                  </a:lnTo>
                  <a:lnTo>
                    <a:pt x="285" y="1634"/>
                  </a:lnTo>
                  <a:lnTo>
                    <a:pt x="404" y="1789"/>
                  </a:lnTo>
                  <a:lnTo>
                    <a:pt x="506" y="1757"/>
                  </a:lnTo>
                  <a:lnTo>
                    <a:pt x="604" y="1722"/>
                  </a:lnTo>
                  <a:lnTo>
                    <a:pt x="701" y="1683"/>
                  </a:lnTo>
                  <a:lnTo>
                    <a:pt x="800" y="1638"/>
                  </a:lnTo>
                  <a:lnTo>
                    <a:pt x="903" y="1587"/>
                  </a:lnTo>
                  <a:lnTo>
                    <a:pt x="1013" y="1529"/>
                  </a:lnTo>
                  <a:lnTo>
                    <a:pt x="1132" y="1462"/>
                  </a:lnTo>
                  <a:lnTo>
                    <a:pt x="1261" y="1386"/>
                  </a:lnTo>
                  <a:lnTo>
                    <a:pt x="1329" y="1344"/>
                  </a:lnTo>
                  <a:lnTo>
                    <a:pt x="1396" y="1299"/>
                  </a:lnTo>
                  <a:lnTo>
                    <a:pt x="1462" y="1251"/>
                  </a:lnTo>
                  <a:lnTo>
                    <a:pt x="1526" y="1202"/>
                  </a:lnTo>
                  <a:lnTo>
                    <a:pt x="1589" y="1150"/>
                  </a:lnTo>
                  <a:lnTo>
                    <a:pt x="1649" y="1099"/>
                  </a:lnTo>
                  <a:lnTo>
                    <a:pt x="1707" y="1046"/>
                  </a:lnTo>
                  <a:lnTo>
                    <a:pt x="1764" y="994"/>
                  </a:lnTo>
                  <a:lnTo>
                    <a:pt x="1817" y="942"/>
                  </a:lnTo>
                  <a:lnTo>
                    <a:pt x="1868" y="892"/>
                  </a:lnTo>
                  <a:lnTo>
                    <a:pt x="1959" y="795"/>
                  </a:lnTo>
                  <a:lnTo>
                    <a:pt x="2036" y="709"/>
                  </a:lnTo>
                  <a:lnTo>
                    <a:pt x="2098" y="637"/>
                  </a:lnTo>
                  <a:lnTo>
                    <a:pt x="2150" y="574"/>
                  </a:lnTo>
                  <a:lnTo>
                    <a:pt x="2199" y="507"/>
                  </a:lnTo>
                  <a:lnTo>
                    <a:pt x="2132" y="566"/>
                  </a:lnTo>
                  <a:lnTo>
                    <a:pt x="2042" y="500"/>
                  </a:lnTo>
                  <a:lnTo>
                    <a:pt x="1723" y="827"/>
                  </a:lnTo>
                  <a:lnTo>
                    <a:pt x="1633" y="795"/>
                  </a:lnTo>
                  <a:lnTo>
                    <a:pt x="1649" y="581"/>
                  </a:lnTo>
                  <a:lnTo>
                    <a:pt x="1661" y="424"/>
                  </a:lnTo>
                  <a:lnTo>
                    <a:pt x="1665" y="365"/>
                  </a:lnTo>
                  <a:lnTo>
                    <a:pt x="1666" y="332"/>
                  </a:lnTo>
                  <a:lnTo>
                    <a:pt x="1667" y="319"/>
                  </a:lnTo>
                  <a:lnTo>
                    <a:pt x="1669" y="312"/>
                  </a:lnTo>
                  <a:lnTo>
                    <a:pt x="1672" y="310"/>
                  </a:lnTo>
                  <a:lnTo>
                    <a:pt x="1676" y="311"/>
                  </a:lnTo>
                  <a:lnTo>
                    <a:pt x="1680" y="316"/>
                  </a:lnTo>
                  <a:lnTo>
                    <a:pt x="1683" y="323"/>
                  </a:lnTo>
                  <a:lnTo>
                    <a:pt x="1685" y="331"/>
                  </a:lnTo>
                  <a:lnTo>
                    <a:pt x="1687" y="342"/>
                  </a:lnTo>
                  <a:lnTo>
                    <a:pt x="1694" y="436"/>
                  </a:lnTo>
                  <a:lnTo>
                    <a:pt x="1703" y="514"/>
                  </a:lnTo>
                  <a:lnTo>
                    <a:pt x="1713" y="572"/>
                  </a:lnTo>
                  <a:lnTo>
                    <a:pt x="1726" y="617"/>
                  </a:lnTo>
                  <a:lnTo>
                    <a:pt x="1737" y="648"/>
                  </a:lnTo>
                  <a:lnTo>
                    <a:pt x="1746" y="667"/>
                  </a:lnTo>
                  <a:lnTo>
                    <a:pt x="1753" y="677"/>
                  </a:lnTo>
                  <a:lnTo>
                    <a:pt x="1755" y="681"/>
                  </a:lnTo>
                  <a:lnTo>
                    <a:pt x="2046" y="378"/>
                  </a:lnTo>
                  <a:lnTo>
                    <a:pt x="2201" y="503"/>
                  </a:lnTo>
                  <a:lnTo>
                    <a:pt x="2238" y="452"/>
                  </a:lnTo>
                  <a:lnTo>
                    <a:pt x="2271" y="401"/>
                  </a:lnTo>
                  <a:lnTo>
                    <a:pt x="2328" y="312"/>
                  </a:lnTo>
                  <a:lnTo>
                    <a:pt x="2380" y="224"/>
                  </a:lnTo>
                  <a:lnTo>
                    <a:pt x="2270" y="114"/>
                  </a:lnTo>
                  <a:lnTo>
                    <a:pt x="2196" y="174"/>
                  </a:lnTo>
                  <a:lnTo>
                    <a:pt x="2172" y="134"/>
                  </a:lnTo>
                  <a:lnTo>
                    <a:pt x="2278" y="0"/>
                  </a:lnTo>
                  <a:lnTo>
                    <a:pt x="2350" y="90"/>
                  </a:lnTo>
                  <a:lnTo>
                    <a:pt x="2417" y="175"/>
                  </a:lnTo>
                  <a:lnTo>
                    <a:pt x="2482" y="260"/>
                  </a:lnTo>
                  <a:lnTo>
                    <a:pt x="2401" y="386"/>
                  </a:lnTo>
                  <a:lnTo>
                    <a:pt x="2320" y="503"/>
                  </a:lnTo>
                  <a:lnTo>
                    <a:pt x="2240" y="615"/>
                  </a:lnTo>
                  <a:lnTo>
                    <a:pt x="2158" y="720"/>
                  </a:lnTo>
                  <a:lnTo>
                    <a:pt x="2073" y="822"/>
                  </a:lnTo>
                  <a:lnTo>
                    <a:pt x="1984" y="922"/>
                  </a:lnTo>
                  <a:lnTo>
                    <a:pt x="1889" y="1019"/>
                  </a:lnTo>
                  <a:lnTo>
                    <a:pt x="1787" y="1119"/>
                  </a:lnTo>
                  <a:lnTo>
                    <a:pt x="1735" y="1168"/>
                  </a:lnTo>
                  <a:lnTo>
                    <a:pt x="1682" y="1214"/>
                  </a:lnTo>
                  <a:lnTo>
                    <a:pt x="1629" y="1258"/>
                  </a:lnTo>
                  <a:lnTo>
                    <a:pt x="1576" y="1301"/>
                  </a:lnTo>
                  <a:lnTo>
                    <a:pt x="1524" y="1340"/>
                  </a:lnTo>
                  <a:lnTo>
                    <a:pt x="1471" y="1378"/>
                  </a:lnTo>
                  <a:lnTo>
                    <a:pt x="1420" y="1414"/>
                  </a:lnTo>
                  <a:lnTo>
                    <a:pt x="1367" y="1448"/>
                  </a:lnTo>
                  <a:lnTo>
                    <a:pt x="1316" y="1481"/>
                  </a:lnTo>
                  <a:lnTo>
                    <a:pt x="1264" y="1513"/>
                  </a:lnTo>
                  <a:lnTo>
                    <a:pt x="1163" y="1571"/>
                  </a:lnTo>
                  <a:lnTo>
                    <a:pt x="1062" y="1626"/>
                  </a:lnTo>
                  <a:lnTo>
                    <a:pt x="963" y="1679"/>
                  </a:lnTo>
                  <a:lnTo>
                    <a:pt x="913" y="1703"/>
                  </a:lnTo>
                  <a:lnTo>
                    <a:pt x="863" y="1728"/>
                  </a:lnTo>
                  <a:lnTo>
                    <a:pt x="761" y="1773"/>
                  </a:lnTo>
                  <a:lnTo>
                    <a:pt x="661" y="1814"/>
                  </a:lnTo>
                  <a:lnTo>
                    <a:pt x="569" y="1849"/>
                  </a:lnTo>
                  <a:lnTo>
                    <a:pt x="489" y="1877"/>
                  </a:lnTo>
                  <a:lnTo>
                    <a:pt x="427" y="1899"/>
                  </a:lnTo>
                  <a:lnTo>
                    <a:pt x="370" y="1918"/>
                  </a:lnTo>
                  <a:lnTo>
                    <a:pt x="63" y="1507"/>
                  </a:lnTo>
                  <a:lnTo>
                    <a:pt x="29" y="15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6930"/>
            <a:ext cx="6203033" cy="12607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9345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Arial Narrow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448420"/>
        </a:buClr>
        <a:buFont typeface="Wingdings" pitchFamily="2" charset="2"/>
        <a:buChar char="§"/>
        <a:defRPr sz="3200" kern="1200">
          <a:solidFill>
            <a:schemeClr val="tx1">
              <a:lumMod val="85000"/>
              <a:lumOff val="15000"/>
            </a:schemeClr>
          </a:solidFill>
          <a:latin typeface="Arial Narrow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448420"/>
        </a:buClr>
        <a:buFont typeface="Wingdings" pitchFamily="2" charset="2"/>
        <a:buChar char="§"/>
        <a:defRPr sz="2800" kern="1200">
          <a:solidFill>
            <a:schemeClr val="tx1">
              <a:lumMod val="85000"/>
              <a:lumOff val="15000"/>
            </a:schemeClr>
          </a:solidFill>
          <a:latin typeface="Arial Narrow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448420"/>
        </a:buClr>
        <a:buFont typeface="Wingdings" pitchFamily="2" charset="2"/>
        <a:buChar char="§"/>
        <a:defRPr sz="2400" kern="1200">
          <a:solidFill>
            <a:schemeClr val="tx1">
              <a:lumMod val="85000"/>
              <a:lumOff val="15000"/>
            </a:schemeClr>
          </a:solidFill>
          <a:latin typeface="Arial Narrow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448420"/>
        </a:buClr>
        <a:buFont typeface="Wingdings" pitchFamily="2" charset="2"/>
        <a:buChar char="§"/>
        <a:defRPr sz="2000" kern="1200">
          <a:solidFill>
            <a:schemeClr val="tx1">
              <a:lumMod val="85000"/>
              <a:lumOff val="15000"/>
            </a:schemeClr>
          </a:solidFill>
          <a:latin typeface="Arial Narrow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448420"/>
        </a:buClr>
        <a:buFont typeface="Wingdings" pitchFamily="2" charset="2"/>
        <a:buChar char="§"/>
        <a:defRPr sz="2000" kern="1200">
          <a:solidFill>
            <a:schemeClr val="tx1">
              <a:lumMod val="85000"/>
              <a:lumOff val="15000"/>
            </a:schemeClr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Flexible and Effective measures </a:t>
            </a:r>
            <a:br>
              <a:rPr lang="en-CA" dirty="0" smtClean="0"/>
            </a:br>
            <a:r>
              <a:rPr lang="en-CA" dirty="0" smtClean="0"/>
              <a:t>- Market Base Approach -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6400800" cy="1489720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Takashi Hongo</a:t>
            </a:r>
          </a:p>
          <a:p>
            <a:r>
              <a:rPr lang="en-CA" sz="2400" b="1" dirty="0" smtClean="0"/>
              <a:t>Senior Fellow</a:t>
            </a:r>
          </a:p>
          <a:p>
            <a:r>
              <a:rPr lang="en-CA" sz="2400" b="1" dirty="0" smtClean="0"/>
              <a:t>Mitsui Global Strategic Studies Institute</a:t>
            </a:r>
            <a:endParaRPr lang="en-CA" sz="2400" b="1" dirty="0"/>
          </a:p>
        </p:txBody>
      </p:sp>
      <p:pic>
        <p:nvPicPr>
          <p:cNvPr id="4" name="Picture 2" descr="F:\戦略研　手続きなど\MGSSI LOGO jpg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938605"/>
            <a:ext cx="1088152" cy="453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76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角丸四角形 44"/>
          <p:cNvSpPr/>
          <p:nvPr/>
        </p:nvSpPr>
        <p:spPr>
          <a:xfrm>
            <a:off x="7092280" y="1693828"/>
            <a:ext cx="2118379" cy="4975532"/>
          </a:xfrm>
          <a:prstGeom prst="roundRect">
            <a:avLst/>
          </a:prstGeom>
          <a:solidFill>
            <a:srgbClr val="8AFEA8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Offset Credits for ICAO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ICAO Symposium on Aviation and Climate Change, "Destination Green", ICAO Headquarters, Montréal, Canada, 14 - 16 May 2013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4F6F-6AEF-4D09-97C8-5611EC55B11B}" type="slidenum">
              <a:rPr lang="en-CA" smtClean="0"/>
              <a:t>10</a:t>
            </a:fld>
            <a:endParaRPr lang="en-CA" dirty="0"/>
          </a:p>
        </p:txBody>
      </p:sp>
      <p:sp>
        <p:nvSpPr>
          <p:cNvPr id="6" name="正方形/長方形 5"/>
          <p:cNvSpPr/>
          <p:nvPr/>
        </p:nvSpPr>
        <p:spPr>
          <a:xfrm>
            <a:off x="3203848" y="2060848"/>
            <a:ext cx="1800200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ICAO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23528" y="3510575"/>
            <a:ext cx="1296144" cy="5040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Offset 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386256" y="3509947"/>
            <a:ext cx="1393656" cy="504056"/>
          </a:xfrm>
          <a:prstGeom prst="rect">
            <a:avLst/>
          </a:prstGeom>
          <a:solidFill>
            <a:srgbClr val="1CFC0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Airlines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716016" y="3509947"/>
            <a:ext cx="1393656" cy="504056"/>
          </a:xfrm>
          <a:prstGeom prst="rect">
            <a:avLst/>
          </a:prstGeom>
          <a:solidFill>
            <a:srgbClr val="18F4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Eligible </a:t>
            </a:r>
          </a:p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Criteria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361876" y="1892308"/>
            <a:ext cx="1656184" cy="6725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UN Credit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361876" y="2754521"/>
            <a:ext cx="1656184" cy="66955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</a:rPr>
              <a:t>National Allowance </a:t>
            </a:r>
          </a:p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</a:rPr>
              <a:t>(EU, Australia etc.)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27584" y="2060848"/>
            <a:ext cx="1584176" cy="50405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>
                <a:solidFill>
                  <a:schemeClr val="bg1"/>
                </a:solidFill>
              </a:rPr>
              <a:t>Independent Expert Committee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334910" y="3543789"/>
            <a:ext cx="1656184" cy="64807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</a:rPr>
              <a:t>National Offset credit (Japan etc.)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361876" y="4293096"/>
            <a:ext cx="1629218" cy="10801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</a:rPr>
              <a:t>Sub-National allowance &amp;offset credit (California, Quebec, China, Tokyo etc.)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361876" y="5464159"/>
            <a:ext cx="1629218" cy="5400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</a:rPr>
              <a:t>REDD+ other new credits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7" name="二等辺三角形 16"/>
          <p:cNvSpPr/>
          <p:nvPr/>
        </p:nvSpPr>
        <p:spPr>
          <a:xfrm rot="16200000">
            <a:off x="5318118" y="3599956"/>
            <a:ext cx="2916323" cy="324036"/>
          </a:xfrm>
          <a:prstGeom prst="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7354999" y="6093296"/>
            <a:ext cx="1629218" cy="3600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</a:rPr>
              <a:t>Other credits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/>
          <p:cNvCxnSpPr/>
          <p:nvPr/>
        </p:nvCxnSpPr>
        <p:spPr>
          <a:xfrm flipH="1">
            <a:off x="3779912" y="3762603"/>
            <a:ext cx="792088" cy="0"/>
          </a:xfrm>
          <a:prstGeom prst="straightConnector1">
            <a:avLst/>
          </a:prstGeom>
          <a:ln w="69850">
            <a:solidFill>
              <a:srgbClr val="000066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H="1">
            <a:off x="1594168" y="3762603"/>
            <a:ext cx="792088" cy="0"/>
          </a:xfrm>
          <a:prstGeom prst="straightConnector1">
            <a:avLst/>
          </a:prstGeom>
          <a:ln w="69850">
            <a:solidFill>
              <a:srgbClr val="000066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8" idx="0"/>
          </p:cNvCxnSpPr>
          <p:nvPr/>
        </p:nvCxnSpPr>
        <p:spPr>
          <a:xfrm flipV="1">
            <a:off x="3083084" y="2599885"/>
            <a:ext cx="696828" cy="910062"/>
          </a:xfrm>
          <a:prstGeom prst="straightConnector1">
            <a:avLst/>
          </a:prstGeom>
          <a:ln w="69850">
            <a:solidFill>
              <a:srgbClr val="000066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4283968" y="2599885"/>
            <a:ext cx="1033616" cy="824193"/>
          </a:xfrm>
          <a:prstGeom prst="straightConnector1">
            <a:avLst/>
          </a:prstGeom>
          <a:ln w="69850">
            <a:solidFill>
              <a:srgbClr val="000066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2507020" y="2250557"/>
            <a:ext cx="696828" cy="0"/>
          </a:xfrm>
          <a:prstGeom prst="straightConnector1">
            <a:avLst/>
          </a:prstGeom>
          <a:ln w="69850">
            <a:solidFill>
              <a:srgbClr val="000066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>
            <a:off x="2507020" y="2445773"/>
            <a:ext cx="696828" cy="0"/>
          </a:xfrm>
          <a:prstGeom prst="straightConnector1">
            <a:avLst/>
          </a:prstGeom>
          <a:ln w="69850">
            <a:solidFill>
              <a:srgbClr val="000066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>
            <a:off x="1259632" y="2599885"/>
            <a:ext cx="0" cy="824193"/>
          </a:xfrm>
          <a:prstGeom prst="straightConnector1">
            <a:avLst/>
          </a:prstGeom>
          <a:ln w="69850">
            <a:solidFill>
              <a:srgbClr val="000066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6307689" y="5078422"/>
            <a:ext cx="937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Options</a:t>
            </a:r>
          </a:p>
          <a:p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848994" y="2688815"/>
            <a:ext cx="1633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Determination </a:t>
            </a:r>
          </a:p>
          <a:p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993650" y="1430643"/>
            <a:ext cx="3050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Recommendation of </a:t>
            </a:r>
          </a:p>
          <a:p>
            <a:r>
              <a:rPr kumimoji="1" lang="en-US" altLang="ja-JP" b="1" dirty="0" smtClean="0"/>
              <a:t>eligible credits</a:t>
            </a:r>
          </a:p>
          <a:p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906631" y="2673391"/>
            <a:ext cx="3010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Report of </a:t>
            </a:r>
          </a:p>
          <a:p>
            <a:r>
              <a:rPr kumimoji="1" lang="en-US" altLang="ja-JP" b="1" dirty="0" smtClean="0"/>
              <a:t>Offset procedure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4214" y="2603940"/>
            <a:ext cx="3050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Review of</a:t>
            </a:r>
          </a:p>
          <a:p>
            <a:r>
              <a:rPr kumimoji="1" lang="en-US" altLang="ja-JP" b="1" dirty="0" smtClean="0"/>
              <a:t>Offset</a:t>
            </a:r>
          </a:p>
          <a:p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59166" y="4616757"/>
            <a:ext cx="535299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C</a:t>
            </a:r>
            <a:r>
              <a:rPr kumimoji="1" lang="en-US" altLang="ja-JP" sz="2000" b="1" dirty="0" smtClean="0"/>
              <a:t>onditions of Eligible credits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kumimoji="1" lang="en-US" altLang="ja-JP" b="1" dirty="0" smtClean="0"/>
              <a:t>Reliability – commercially and environmentally  (avoid double counting)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kumimoji="1" lang="en-US" altLang="ja-JP" b="1" dirty="0" smtClean="0"/>
              <a:t>Liquidity/Access to credits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kumimoji="1" lang="en-US" altLang="ja-JP" b="1" dirty="0" smtClean="0"/>
              <a:t>Credits by regulations  affects airlines</a:t>
            </a:r>
          </a:p>
          <a:p>
            <a:pPr marL="285750" indent="-285750">
              <a:buFont typeface="Wingdings" pitchFamily="2" charset="2"/>
              <a:buChar char="ü"/>
            </a:pPr>
            <a:endParaRPr kumimoji="1" lang="ja-JP" altLang="en-US" dirty="0"/>
          </a:p>
        </p:txBody>
      </p:sp>
      <p:pic>
        <p:nvPicPr>
          <p:cNvPr id="31" name="Picture 2" descr="F:\戦略研　手続きなど\MGSSI LOGO jpg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1" y="6425353"/>
            <a:ext cx="736074" cy="30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707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 - Recommendations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Varieties of options are better for sustainable growth of aviation sector.</a:t>
            </a:r>
          </a:p>
          <a:p>
            <a:r>
              <a:rPr lang="en-CA" dirty="0" smtClean="0"/>
              <a:t>Offset credit may be reasonable price option.</a:t>
            </a:r>
          </a:p>
          <a:p>
            <a:r>
              <a:rPr lang="en-CA" dirty="0" smtClean="0"/>
              <a:t>Own credits by ICAO is an option for keeping flexibility.</a:t>
            </a:r>
          </a:p>
          <a:p>
            <a:r>
              <a:rPr lang="en-CA" dirty="0" smtClean="0"/>
              <a:t>Voluntary actions leads to good public reputation.</a:t>
            </a:r>
          </a:p>
          <a:p>
            <a:r>
              <a:rPr lang="en-CA" dirty="0" smtClean="0"/>
              <a:t>Dialogue with market is recommended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ICAO Symposium on Aviation and Climate Change, "Destination Green", ICAO Headquarters, Montréal, Canada, 14 - 16 May 2013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4F6F-6AEF-4D09-97C8-5611EC55B11B}" type="slidenum">
              <a:rPr lang="en-CA" smtClean="0"/>
              <a:pPr/>
              <a:t>11</a:t>
            </a:fld>
            <a:endParaRPr lang="en-CA" dirty="0"/>
          </a:p>
        </p:txBody>
      </p:sp>
      <p:pic>
        <p:nvPicPr>
          <p:cNvPr id="6" name="Picture 2" descr="F:\戦略研　手続きなど\MGSSI LOGO jpg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1" y="6425353"/>
            <a:ext cx="736074" cy="30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161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Modality of  Measures</a:t>
            </a:r>
            <a:endParaRPr lang="en-CA" dirty="0"/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395536" y="1700808"/>
          <a:ext cx="8496944" cy="4608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5546"/>
                <a:gridCol w="2276942"/>
                <a:gridCol w="4104456"/>
              </a:tblGrid>
              <a:tr h="369167">
                <a:tc>
                  <a:txBody>
                    <a:bodyPr/>
                    <a:lstStyle/>
                    <a:p>
                      <a:pPr algn="ctr"/>
                      <a:endParaRPr sz="1600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0" indent="0" algn="ctr"/>
                      <a:r>
                        <a:rPr lang="en-US" sz="1600" dirty="0">
                          <a:solidFill>
                            <a:srgbClr val="FFFFFF"/>
                          </a:solidFill>
                          <a:latin typeface="+mn-ea"/>
                          <a:ea typeface="+mn-ea"/>
                        </a:rPr>
                        <a:t>Reduction effect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15900" indent="0" algn="ctr"/>
                      <a:r>
                        <a:rPr lang="en-US" sz="1600" dirty="0" smtClean="0">
                          <a:solidFill>
                            <a:srgbClr val="FFFFFF"/>
                          </a:solidFill>
                          <a:latin typeface="+mn-ea"/>
                          <a:ea typeface="+mn-ea"/>
                        </a:rPr>
                        <a:t>Pros/Cons</a:t>
                      </a:r>
                      <a:endParaRPr lang="en-US" sz="1600" dirty="0">
                        <a:solidFill>
                          <a:srgbClr val="FFFFFF"/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</a:tr>
              <a:tr h="959832">
                <a:tc>
                  <a:txBody>
                    <a:bodyPr/>
                    <a:lstStyle/>
                    <a:p>
                      <a:pPr marL="76200" indent="0" algn="ctr"/>
                      <a:r>
                        <a:rPr lang="en-US" sz="1600" b="1" dirty="0">
                          <a:latin typeface="+mn-ea"/>
                          <a:ea typeface="+mn-ea"/>
                        </a:rPr>
                        <a:t>Tax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0" marR="203200" indent="0" algn="ctr">
                        <a:lnSpc>
                          <a:spcPts val="1512"/>
                        </a:lnSpc>
                      </a:pPr>
                      <a:r>
                        <a:rPr lang="ja-JP" altLang="en-US" sz="1600" b="1" dirty="0" smtClean="0">
                          <a:latin typeface="+mn-ea"/>
                          <a:ea typeface="+mn-ea"/>
                        </a:rPr>
                        <a:t>△</a:t>
                      </a:r>
                      <a:endParaRPr lang="en-US" altLang="ja-JP" sz="1600" b="1" dirty="0" smtClean="0">
                        <a:latin typeface="+mn-ea"/>
                        <a:ea typeface="+mn-ea"/>
                      </a:endParaRPr>
                    </a:p>
                    <a:p>
                      <a:pPr marL="266700" marR="203200" indent="0" algn="ctr">
                        <a:lnSpc>
                          <a:spcPts val="1512"/>
                        </a:lnSpc>
                      </a:pPr>
                      <a:r>
                        <a:rPr lang="en-US" sz="1600" b="1" dirty="0" smtClean="0">
                          <a:latin typeface="+mn-ea"/>
                          <a:ea typeface="+mn-ea"/>
                        </a:rPr>
                        <a:t>(Indirect)</a:t>
                      </a:r>
                      <a:endParaRPr lang="en-US" sz="1600" b="1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15900" marR="469900" indent="0">
                        <a:lnSpc>
                          <a:spcPts val="1548"/>
                        </a:lnSpc>
                        <a:buFont typeface="Wingdings" pitchFamily="2" charset="2"/>
                        <a:buChar char="ü"/>
                      </a:pPr>
                      <a:r>
                        <a:rPr lang="en-US" sz="1600" b="1" dirty="0">
                          <a:latin typeface="+mn-ea"/>
                          <a:ea typeface="+mn-ea"/>
                        </a:rPr>
                        <a:t>Tax revenue </a:t>
                      </a:r>
                      <a:r>
                        <a:rPr lang="en-US" sz="1600" b="1" dirty="0" smtClean="0">
                          <a:latin typeface="+mn-ea"/>
                          <a:ea typeface="+mn-ea"/>
                        </a:rPr>
                        <a:t>shall be allocated to the incentives for reduction</a:t>
                      </a:r>
                      <a:r>
                        <a:rPr lang="en-US" sz="1600" b="1" baseline="0" dirty="0" smtClean="0">
                          <a:latin typeface="+mn-ea"/>
                          <a:ea typeface="+mn-ea"/>
                        </a:rPr>
                        <a:t> at</a:t>
                      </a:r>
                      <a:r>
                        <a:rPr lang="en-US" sz="16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sz="1600" b="1" dirty="0">
                          <a:latin typeface="+mn-ea"/>
                          <a:ea typeface="+mn-ea"/>
                        </a:rPr>
                        <a:t>aviation </a:t>
                      </a:r>
                      <a:r>
                        <a:rPr lang="en-US" sz="1600" b="1" dirty="0" smtClean="0">
                          <a:latin typeface="+mn-ea"/>
                          <a:ea typeface="+mn-ea"/>
                        </a:rPr>
                        <a:t>sector</a:t>
                      </a:r>
                    </a:p>
                    <a:p>
                      <a:pPr marL="215900" marR="469900" indent="0">
                        <a:lnSpc>
                          <a:spcPts val="1548"/>
                        </a:lnSpc>
                        <a:buFont typeface="Wingdings" pitchFamily="2" charset="2"/>
                        <a:buChar char="ü"/>
                      </a:pPr>
                      <a:r>
                        <a:rPr lang="en-US" sz="1600" b="1" dirty="0" smtClean="0">
                          <a:latin typeface="+mn-ea"/>
                          <a:ea typeface="+mn-ea"/>
                        </a:rPr>
                        <a:t>Carbon cost is fixed.</a:t>
                      </a:r>
                      <a:endParaRPr lang="en-US" sz="1600" b="1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</a:tr>
              <a:tr h="885999">
                <a:tc>
                  <a:txBody>
                    <a:bodyPr/>
                    <a:lstStyle/>
                    <a:p>
                      <a:pPr marL="76200" marR="241300" indent="0" algn="ctr">
                        <a:lnSpc>
                          <a:spcPts val="1476"/>
                        </a:lnSpc>
                      </a:pPr>
                      <a:r>
                        <a:rPr lang="en-US" sz="1600" b="1" dirty="0">
                          <a:latin typeface="+mn-ea"/>
                          <a:ea typeface="+mn-ea"/>
                        </a:rPr>
                        <a:t>Renewal of aircraft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0" indent="0" algn="ctr"/>
                      <a:r>
                        <a:rPr lang="en-US" sz="1600" b="1" dirty="0">
                          <a:latin typeface="+mn-ea"/>
                          <a:ea typeface="+mn-ea"/>
                        </a:rPr>
                        <a:t>◎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15900" marR="241300" indent="0">
                        <a:lnSpc>
                          <a:spcPts val="1512"/>
                        </a:lnSpc>
                        <a:buFont typeface="Wingdings" pitchFamily="2" charset="2"/>
                        <a:buChar char="ü"/>
                      </a:pPr>
                      <a:r>
                        <a:rPr lang="en-US" sz="1600" b="1" dirty="0">
                          <a:latin typeface="+mn-ea"/>
                          <a:ea typeface="+mn-ea"/>
                        </a:rPr>
                        <a:t>Reduction effect is continued. </a:t>
                      </a:r>
                      <a:r>
                        <a:rPr lang="en-US" sz="1600" b="1" dirty="0" smtClean="0">
                          <a:latin typeface="+mn-ea"/>
                          <a:ea typeface="+mn-ea"/>
                        </a:rPr>
                        <a:t>The best and principle solution.</a:t>
                      </a:r>
                    </a:p>
                    <a:p>
                      <a:pPr marL="215900" marR="241300" indent="0">
                        <a:lnSpc>
                          <a:spcPts val="1512"/>
                        </a:lnSpc>
                        <a:buFont typeface="Wingdings" pitchFamily="2" charset="2"/>
                        <a:buChar char="ü"/>
                      </a:pPr>
                      <a:r>
                        <a:rPr lang="en-US" sz="1600" b="1" dirty="0" smtClean="0">
                          <a:latin typeface="+mn-ea"/>
                          <a:ea typeface="+mn-ea"/>
                        </a:rPr>
                        <a:t>It </a:t>
                      </a:r>
                      <a:r>
                        <a:rPr lang="en-US" sz="1600" b="1" dirty="0">
                          <a:latin typeface="+mn-ea"/>
                          <a:ea typeface="+mn-ea"/>
                        </a:rPr>
                        <a:t>takes time for </a:t>
                      </a:r>
                      <a:r>
                        <a:rPr lang="en-US" sz="1600" b="1" dirty="0" smtClean="0">
                          <a:latin typeface="+mn-ea"/>
                          <a:ea typeface="+mn-ea"/>
                        </a:rPr>
                        <a:t>delivery</a:t>
                      </a:r>
                    </a:p>
                    <a:p>
                      <a:pPr marL="215900" marR="241300" indent="0">
                        <a:lnSpc>
                          <a:spcPts val="1512"/>
                        </a:lnSpc>
                        <a:buFont typeface="Wingdings" pitchFamily="2" charset="2"/>
                        <a:buChar char="ü"/>
                      </a:pPr>
                      <a:r>
                        <a:rPr lang="en-US" sz="1600" b="1" dirty="0" smtClean="0">
                          <a:latin typeface="+mn-ea"/>
                          <a:ea typeface="+mn-ea"/>
                        </a:rPr>
                        <a:t>Initial</a:t>
                      </a:r>
                      <a:r>
                        <a:rPr lang="en-US" sz="1600" b="1" baseline="0" dirty="0" smtClean="0">
                          <a:latin typeface="+mn-ea"/>
                          <a:ea typeface="+mn-ea"/>
                        </a:rPr>
                        <a:t> cost is high</a:t>
                      </a:r>
                      <a:endParaRPr lang="en-US" sz="1600" b="1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</a:tr>
              <a:tr h="738332">
                <a:tc>
                  <a:txBody>
                    <a:bodyPr/>
                    <a:lstStyle/>
                    <a:p>
                      <a:pPr marL="76200" indent="0" algn="ctr">
                        <a:spcAft>
                          <a:spcPts val="210"/>
                        </a:spcAft>
                      </a:pPr>
                      <a:r>
                        <a:rPr lang="en-US" sz="1600" b="1" dirty="0" smtClean="0">
                          <a:latin typeface="+mn-ea"/>
                          <a:ea typeface="+mn-ea"/>
                        </a:rPr>
                        <a:t>Route</a:t>
                      </a:r>
                      <a:r>
                        <a:rPr lang="ja-JP" altLang="en-US" sz="1600" b="1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sz="1600" b="1" dirty="0" smtClean="0">
                          <a:latin typeface="+mn-ea"/>
                          <a:ea typeface="+mn-ea"/>
                        </a:rPr>
                        <a:t>optimization</a:t>
                      </a:r>
                      <a:endParaRPr lang="en-US" sz="1600" b="1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0" indent="0" algn="ctr"/>
                      <a:r>
                        <a:rPr lang="en-US" sz="1600" b="1" dirty="0">
                          <a:latin typeface="+mn-ea"/>
                          <a:ea typeface="+mn-ea"/>
                        </a:rPr>
                        <a:t>〇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15900" indent="0">
                        <a:buFont typeface="Wingdings" pitchFamily="2" charset="2"/>
                        <a:buChar char="ü"/>
                      </a:pPr>
                      <a:r>
                        <a:rPr lang="en-US" sz="1600" b="1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sz="1600" b="1" dirty="0" smtClean="0">
                          <a:latin typeface="+mn-ea"/>
                          <a:ea typeface="+mn-ea"/>
                        </a:rPr>
                        <a:t>Low </a:t>
                      </a:r>
                      <a:r>
                        <a:rPr lang="en-US" sz="1600" b="1" dirty="0">
                          <a:latin typeface="+mn-ea"/>
                          <a:ea typeface="+mn-ea"/>
                        </a:rPr>
                        <a:t>cost option for </a:t>
                      </a:r>
                      <a:r>
                        <a:rPr lang="en-US" sz="1600" b="1" dirty="0" smtClean="0">
                          <a:latin typeface="+mn-ea"/>
                          <a:ea typeface="+mn-ea"/>
                        </a:rPr>
                        <a:t>airlines</a:t>
                      </a:r>
                    </a:p>
                    <a:p>
                      <a:pPr marL="215900" indent="0">
                        <a:buFont typeface="Wingdings" pitchFamily="2" charset="2"/>
                        <a:buChar char="ü"/>
                      </a:pPr>
                      <a:r>
                        <a:rPr lang="en-US" sz="1600" b="1" baseline="0" dirty="0" smtClean="0">
                          <a:latin typeface="+mn-ea"/>
                          <a:ea typeface="+mn-ea"/>
                        </a:rPr>
                        <a:t> Inter-government coordination is needed.  </a:t>
                      </a:r>
                      <a:endParaRPr lang="en-US" sz="1600" b="1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</a:tr>
              <a:tr h="885998">
                <a:tc>
                  <a:txBody>
                    <a:bodyPr/>
                    <a:lstStyle/>
                    <a:p>
                      <a:pPr marL="76200" indent="0" algn="ctr"/>
                      <a:r>
                        <a:rPr lang="en-US" sz="1600" b="1" dirty="0">
                          <a:latin typeface="+mn-ea"/>
                          <a:ea typeface="+mn-ea"/>
                        </a:rPr>
                        <a:t>Bio Fuel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0" indent="0" algn="ctr"/>
                      <a:r>
                        <a:rPr lang="en-US" sz="1600" b="1" dirty="0">
                          <a:latin typeface="+mn-ea"/>
                          <a:ea typeface="+mn-ea"/>
                        </a:rPr>
                        <a:t>◎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15900" marR="241300" indent="0">
                        <a:lnSpc>
                          <a:spcPts val="1512"/>
                        </a:lnSpc>
                        <a:buFont typeface="Wingdings" pitchFamily="2" charset="2"/>
                        <a:buChar char="ü"/>
                      </a:pPr>
                      <a:r>
                        <a:rPr lang="en-US" sz="1600" b="1" dirty="0">
                          <a:latin typeface="+mn-ea"/>
                          <a:ea typeface="+mn-ea"/>
                        </a:rPr>
                        <a:t>Technology innovation is needed. </a:t>
                      </a:r>
                      <a:r>
                        <a:rPr lang="en-US" sz="1600" b="1" dirty="0" smtClean="0">
                          <a:latin typeface="+mn-ea"/>
                          <a:ea typeface="+mn-ea"/>
                        </a:rPr>
                        <a:t>(cost</a:t>
                      </a:r>
                      <a:r>
                        <a:rPr lang="en-US" sz="1600" b="1" baseline="0" dirty="0" smtClean="0">
                          <a:latin typeface="+mn-ea"/>
                          <a:ea typeface="+mn-ea"/>
                        </a:rPr>
                        <a:t> reduction and quality control)</a:t>
                      </a:r>
                      <a:endParaRPr lang="en-US" sz="1600" b="1" dirty="0" smtClean="0">
                        <a:latin typeface="+mn-ea"/>
                        <a:ea typeface="+mn-ea"/>
                      </a:endParaRPr>
                    </a:p>
                    <a:p>
                      <a:pPr marL="215900" marR="241300" indent="0">
                        <a:lnSpc>
                          <a:spcPts val="1512"/>
                        </a:lnSpc>
                        <a:buFont typeface="Wingdings" pitchFamily="2" charset="2"/>
                        <a:buChar char="ü"/>
                      </a:pPr>
                      <a:r>
                        <a:rPr lang="en-US" sz="1600" b="1" dirty="0" smtClean="0">
                          <a:latin typeface="+mn-ea"/>
                          <a:ea typeface="+mn-ea"/>
                        </a:rPr>
                        <a:t>Pay </a:t>
                      </a:r>
                      <a:r>
                        <a:rPr lang="en-US" sz="1600" b="1" dirty="0">
                          <a:latin typeface="+mn-ea"/>
                          <a:ea typeface="+mn-ea"/>
                        </a:rPr>
                        <a:t>attention </a:t>
                      </a:r>
                      <a:r>
                        <a:rPr lang="en-US" sz="1600" b="1" dirty="0" smtClean="0">
                          <a:latin typeface="+mn-ea"/>
                          <a:ea typeface="+mn-ea"/>
                        </a:rPr>
                        <a:t>on</a:t>
                      </a:r>
                      <a:r>
                        <a:rPr lang="en-US" sz="1600" b="1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sz="1600" b="1" dirty="0" smtClean="0">
                          <a:latin typeface="+mn-ea"/>
                          <a:ea typeface="+mn-ea"/>
                        </a:rPr>
                        <a:t>Sustainability.</a:t>
                      </a:r>
                      <a:r>
                        <a:rPr lang="en-US" sz="1600" b="1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sz="1600" b="1" dirty="0" smtClean="0">
                          <a:latin typeface="+mn-ea"/>
                          <a:ea typeface="+mn-ea"/>
                        </a:rPr>
                        <a:t>(food</a:t>
                      </a:r>
                      <a:r>
                        <a:rPr lang="en-US" sz="1600" b="1" baseline="0" dirty="0" smtClean="0">
                          <a:latin typeface="+mn-ea"/>
                          <a:ea typeface="+mn-ea"/>
                        </a:rPr>
                        <a:t> and water shortage)</a:t>
                      </a:r>
                      <a:endParaRPr lang="en-US" sz="1600" b="1" dirty="0" smtClean="0"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</a:tr>
              <a:tr h="769183">
                <a:tc>
                  <a:txBody>
                    <a:bodyPr/>
                    <a:lstStyle/>
                    <a:p>
                      <a:pPr marL="76200" indent="0" algn="ctr"/>
                      <a:r>
                        <a:rPr lang="en-US" sz="1600" b="1" dirty="0" smtClean="0">
                          <a:latin typeface="+mn-ea"/>
                          <a:ea typeface="+mn-ea"/>
                        </a:rPr>
                        <a:t>Offset Credit</a:t>
                      </a:r>
                      <a:endParaRPr lang="en-US" sz="1600" b="1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66700" indent="0" algn="ctr">
                        <a:spcAft>
                          <a:spcPts val="210"/>
                        </a:spcAft>
                      </a:pPr>
                      <a:r>
                        <a:rPr lang="en-US" sz="1600" b="1" dirty="0">
                          <a:latin typeface="+mn-ea"/>
                          <a:ea typeface="+mn-ea"/>
                        </a:rPr>
                        <a:t>◎</a:t>
                      </a:r>
                    </a:p>
                    <a:p>
                      <a:pPr marL="266700" marR="203200" indent="0" algn="ctr">
                        <a:lnSpc>
                          <a:spcPts val="1440"/>
                        </a:lnSpc>
                      </a:pPr>
                      <a:r>
                        <a:rPr lang="en-US" sz="1600" b="1" dirty="0">
                          <a:latin typeface="+mn-ea"/>
                          <a:ea typeface="+mn-ea"/>
                        </a:rPr>
                        <a:t>(</a:t>
                      </a:r>
                      <a:r>
                        <a:rPr lang="en-US" sz="1600" b="1" dirty="0" smtClean="0">
                          <a:latin typeface="+mn-ea"/>
                          <a:ea typeface="+mn-ea"/>
                        </a:rPr>
                        <a:t>Indirect)</a:t>
                      </a:r>
                      <a:endParaRPr lang="en-US" sz="1600" b="1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15900" marR="241300" indent="0">
                        <a:lnSpc>
                          <a:spcPts val="1512"/>
                        </a:lnSpc>
                        <a:buFont typeface="Wingdings" pitchFamily="2" charset="2"/>
                        <a:buChar char="ü"/>
                      </a:pPr>
                      <a:r>
                        <a:rPr lang="en-US" sz="1600" b="1" dirty="0" smtClean="0">
                          <a:latin typeface="+mn-ea"/>
                          <a:ea typeface="+mn-ea"/>
                        </a:rPr>
                        <a:t> Generally </a:t>
                      </a:r>
                      <a:r>
                        <a:rPr lang="en-US" sz="1600" b="1" dirty="0">
                          <a:latin typeface="+mn-ea"/>
                          <a:ea typeface="+mn-ea"/>
                        </a:rPr>
                        <a:t>low cost </a:t>
                      </a:r>
                      <a:r>
                        <a:rPr lang="en-US" sz="1600" b="1" dirty="0" smtClean="0">
                          <a:latin typeface="+mn-ea"/>
                          <a:ea typeface="+mn-ea"/>
                        </a:rPr>
                        <a:t>option</a:t>
                      </a:r>
                    </a:p>
                    <a:p>
                      <a:pPr marL="215900" marR="241300" indent="0">
                        <a:lnSpc>
                          <a:spcPts val="1512"/>
                        </a:lnSpc>
                        <a:buFont typeface="Wingdings" pitchFamily="2" charset="2"/>
                        <a:buChar char="ü"/>
                      </a:pPr>
                      <a:r>
                        <a:rPr lang="en-US" sz="1600" b="1" dirty="0" smtClean="0">
                          <a:latin typeface="+mn-ea"/>
                          <a:ea typeface="+mn-ea"/>
                        </a:rPr>
                        <a:t> Pay </a:t>
                      </a:r>
                      <a:r>
                        <a:rPr lang="en-US" sz="1600" b="1" dirty="0">
                          <a:latin typeface="+mn-ea"/>
                          <a:ea typeface="+mn-ea"/>
                        </a:rPr>
                        <a:t>attention </a:t>
                      </a:r>
                      <a:r>
                        <a:rPr lang="en-US" sz="1600" b="1" dirty="0" smtClean="0">
                          <a:latin typeface="+mn-ea"/>
                          <a:ea typeface="+mn-ea"/>
                        </a:rPr>
                        <a:t>on </a:t>
                      </a:r>
                      <a:r>
                        <a:rPr lang="en-US" sz="1600" b="1" dirty="0">
                          <a:latin typeface="+mn-ea"/>
                          <a:ea typeface="+mn-ea"/>
                        </a:rPr>
                        <a:t>the volatility of the market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ICAO Symposium on Aviation and Climate Change, "Destination Green", ICAO Headquarters, Montréal, Canada, 14 - 16 May 2013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4F6F-6AEF-4D09-97C8-5611EC55B11B}" type="slidenum">
              <a:rPr lang="en-CA" smtClean="0"/>
              <a:pPr/>
              <a:t>2</a:t>
            </a:fld>
            <a:endParaRPr lang="en-CA" dirty="0"/>
          </a:p>
        </p:txBody>
      </p:sp>
      <p:pic>
        <p:nvPicPr>
          <p:cNvPr id="7" name="Picture 2" descr="F:\戦略研　手続きなど\MGSSI LOGO jpg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1" y="6425353"/>
            <a:ext cx="736074" cy="30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161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Carbon Pricing </a:t>
            </a:r>
            <a:br>
              <a:rPr lang="en-CA" dirty="0" smtClean="0"/>
            </a:br>
            <a:r>
              <a:rPr lang="en-CA" sz="2400" dirty="0" smtClean="0"/>
              <a:t>– Carbon Tax / Mission Trading -</a:t>
            </a:r>
            <a:endParaRPr lang="en-CA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ICAO Symposium on Aviation and Climate Change, "Destination Green", ICAO Headquarters, Montréal, Canada, 14 - 16 May 2013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4F6F-6AEF-4D09-97C8-5611EC55B11B}" type="slidenum">
              <a:rPr lang="en-CA" smtClean="0"/>
              <a:pPr/>
              <a:t>3</a:t>
            </a:fld>
            <a:endParaRPr lang="en-CA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179513" y="1700808"/>
          <a:ext cx="8964487" cy="4136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1"/>
                <a:gridCol w="4104456"/>
                <a:gridCol w="2664296"/>
                <a:gridCol w="1187624"/>
              </a:tblGrid>
              <a:tr h="392705"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Outline</a:t>
                      </a:r>
                      <a:endParaRPr kumimoji="1" lang="ja-JP" altLang="en-US" sz="1600" b="1" dirty="0"/>
                    </a:p>
                  </a:txBody>
                  <a:tcPr marL="91426" marR="9142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Price</a:t>
                      </a:r>
                      <a:endParaRPr kumimoji="1" lang="ja-JP" altLang="en-US" sz="1600" b="1" dirty="0"/>
                    </a:p>
                  </a:txBody>
                  <a:tcPr marL="91426" marR="9142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/>
                        <a:t>CO2 emission </a:t>
                      </a:r>
                    </a:p>
                  </a:txBody>
                  <a:tcPr marL="91426" marR="91426" marT="45723" marB="45723" anchor="ctr"/>
                </a:tc>
              </a:tr>
              <a:tr h="39938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EU</a:t>
                      </a:r>
                      <a:endParaRPr kumimoji="1" lang="ja-JP" altLang="en-US" sz="1600" b="1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ETS (from</a:t>
                      </a:r>
                      <a:r>
                        <a:rPr kumimoji="1" lang="en-US" altLang="ja-JP" sz="1600" b="1" baseline="0" dirty="0" smtClean="0"/>
                        <a:t> 2005)</a:t>
                      </a:r>
                      <a:endParaRPr kumimoji="1" lang="ja-JP" altLang="en-US" sz="1600" b="1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EURO 3.78/ton(03/May) </a:t>
                      </a:r>
                      <a:endParaRPr kumimoji="1" lang="ja-JP" altLang="en-US" sz="1600" b="1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b="1" dirty="0" smtClean="0"/>
                        <a:t>3,609</a:t>
                      </a:r>
                      <a:endParaRPr kumimoji="1" lang="ja-JP" altLang="en-US" sz="1600" b="1" dirty="0"/>
                    </a:p>
                  </a:txBody>
                  <a:tcPr marL="91426" marR="91426" marT="45723" marB="45723"/>
                </a:tc>
              </a:tr>
              <a:tr h="31391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Japan</a:t>
                      </a:r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Carbon tax (from</a:t>
                      </a:r>
                      <a:r>
                        <a:rPr kumimoji="1" lang="en-US" altLang="ja-JP" sz="1600" b="1" baseline="0" dirty="0" smtClean="0"/>
                        <a:t> </a:t>
                      </a:r>
                      <a:r>
                        <a:rPr kumimoji="1" lang="en-US" altLang="ja-JP" sz="1600" b="1" dirty="0" smtClean="0"/>
                        <a:t>October 2012)</a:t>
                      </a:r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JPY 289/ton(after</a:t>
                      </a:r>
                      <a:r>
                        <a:rPr kumimoji="1" lang="en-US" altLang="ja-JP" sz="1600" b="1" baseline="0" dirty="0" smtClean="0"/>
                        <a:t> April 2016)</a:t>
                      </a:r>
                      <a:endParaRPr kumimoji="1" lang="en-US" altLang="ja-JP" sz="1600" b="1" dirty="0" smtClean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b="1" dirty="0" smtClean="0"/>
                        <a:t>1,138</a:t>
                      </a:r>
                      <a:endParaRPr kumimoji="1" lang="ja-JP" altLang="en-US" sz="1600" b="1" dirty="0"/>
                    </a:p>
                  </a:txBody>
                  <a:tcPr marL="91426" marR="91426" marT="45723" marB="45723"/>
                </a:tc>
              </a:tr>
              <a:tr h="6008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US</a:t>
                      </a:r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1" lang="en-US" altLang="ja-JP" sz="1600" b="1" dirty="0" smtClean="0"/>
                        <a:t>California : ETS from 2013. Link with Quebec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1" lang="en-US" altLang="ja-JP" sz="1600" b="1" dirty="0" smtClean="0"/>
                        <a:t>New York : ETS (RGGI)</a:t>
                      </a:r>
                      <a:r>
                        <a:rPr kumimoji="1" lang="en-US" altLang="ja-JP" sz="1600" b="1" baseline="0" dirty="0" smtClean="0"/>
                        <a:t> from 2009</a:t>
                      </a:r>
                      <a:endParaRPr kumimoji="1" lang="en-US" altLang="ja-JP" sz="1600" b="1" dirty="0" smtClean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USD 10/ton or over</a:t>
                      </a:r>
                    </a:p>
                    <a:p>
                      <a:r>
                        <a:rPr kumimoji="1" lang="en-US" altLang="ja-JP" sz="1600" b="1" dirty="0" smtClean="0"/>
                        <a:t>USD 1.93/ton</a:t>
                      </a:r>
                      <a:endParaRPr kumimoji="1" lang="ja-JP" altLang="en-US" sz="1600" b="1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b="1" dirty="0" smtClean="0"/>
                        <a:t>393</a:t>
                      </a:r>
                    </a:p>
                    <a:p>
                      <a:pPr algn="r"/>
                      <a:r>
                        <a:rPr kumimoji="1" lang="en-US" altLang="ja-JP" sz="1600" b="1" dirty="0" smtClean="0"/>
                        <a:t>224</a:t>
                      </a:r>
                      <a:endParaRPr kumimoji="1" lang="ja-JP" altLang="en-US" sz="1600" b="1" dirty="0"/>
                    </a:p>
                  </a:txBody>
                  <a:tcPr marL="91426" marR="91426" marT="45723" marB="45723"/>
                </a:tc>
              </a:tr>
              <a:tr h="5422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Canada</a:t>
                      </a:r>
                      <a:endParaRPr kumimoji="1" lang="ja-JP" altLang="en-US" sz="1600" b="1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1" lang="en-US" altLang="ja-JP" sz="1600" b="1" dirty="0" smtClean="0"/>
                        <a:t>Quebec and Alberta</a:t>
                      </a:r>
                      <a:r>
                        <a:rPr kumimoji="1" lang="en-US" altLang="ja-JP" sz="1600" b="1" baseline="0" dirty="0" smtClean="0"/>
                        <a:t> : ETS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1" lang="en-US" altLang="ja-JP" sz="1600" b="1" baseline="0" dirty="0" smtClean="0"/>
                        <a:t>British Columbia; Carbon tax</a:t>
                      </a:r>
                      <a:endParaRPr kumimoji="1" lang="ja-JP" altLang="en-US" sz="1600" b="1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-</a:t>
                      </a:r>
                    </a:p>
                    <a:p>
                      <a:r>
                        <a:rPr kumimoji="1" lang="en-US" altLang="ja-JP" sz="1600" b="1" dirty="0" smtClean="0"/>
                        <a:t>CAD 30/ton</a:t>
                      </a:r>
                      <a:endParaRPr kumimoji="1" lang="ja-JP" altLang="en-US" sz="1600" b="1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b="1" dirty="0" smtClean="0"/>
                        <a:t>318</a:t>
                      </a:r>
                    </a:p>
                    <a:p>
                      <a:pPr algn="r"/>
                      <a:r>
                        <a:rPr kumimoji="1" lang="en-US" altLang="ja-JP" sz="1600" b="1" dirty="0" smtClean="0"/>
                        <a:t>63</a:t>
                      </a:r>
                      <a:endParaRPr kumimoji="1" lang="ja-JP" altLang="en-US" sz="1600" b="1" dirty="0"/>
                    </a:p>
                  </a:txBody>
                  <a:tcPr marL="91426" marR="91426" marT="45723" marB="45723"/>
                </a:tc>
              </a:tr>
              <a:tr h="5422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Australia</a:t>
                      </a:r>
                      <a:endParaRPr kumimoji="1" lang="ja-JP" altLang="en-US" sz="1600" b="1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1" lang="en-US" altLang="ja-JP" sz="1600" b="1" dirty="0" smtClean="0"/>
                        <a:t>Carbon</a:t>
                      </a:r>
                      <a:r>
                        <a:rPr kumimoji="1" lang="en-US" altLang="ja-JP" sz="1600" b="1" baseline="0" dirty="0" smtClean="0"/>
                        <a:t> tax form Oct.2012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1" lang="en-US" altLang="ja-JP" sz="1600" b="1" baseline="0" dirty="0" smtClean="0"/>
                        <a:t>ETS from July 2015. Link with EU ETS</a:t>
                      </a:r>
                      <a:endParaRPr kumimoji="1" lang="en-US" altLang="ja-JP" sz="1600" b="1" dirty="0" smtClean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AUD</a:t>
                      </a:r>
                      <a:r>
                        <a:rPr kumimoji="1" lang="en-US" altLang="ja-JP" sz="1600" b="1" baseline="0" dirty="0" smtClean="0"/>
                        <a:t> </a:t>
                      </a:r>
                      <a:r>
                        <a:rPr kumimoji="1" lang="en-US" altLang="ja-JP" sz="1600" b="1" dirty="0" smtClean="0"/>
                        <a:t>23/ton</a:t>
                      </a:r>
                    </a:p>
                    <a:p>
                      <a:r>
                        <a:rPr kumimoji="1" lang="en-US" altLang="ja-JP" sz="1600" b="1" dirty="0" smtClean="0"/>
                        <a:t>-  (Early</a:t>
                      </a:r>
                      <a:r>
                        <a:rPr kumimoji="1" lang="en-US" altLang="ja-JP" sz="1600" b="1" baseline="0" dirty="0" smtClean="0"/>
                        <a:t> shift is lobbied)</a:t>
                      </a:r>
                      <a:endParaRPr kumimoji="1" lang="ja-JP" altLang="en-US" sz="1600" b="1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b="1" dirty="0" smtClean="0"/>
                        <a:t>546</a:t>
                      </a:r>
                      <a:endParaRPr kumimoji="1" lang="ja-JP" altLang="en-US" sz="1600" b="1" dirty="0"/>
                    </a:p>
                  </a:txBody>
                  <a:tcPr marL="91426" marR="91426" marT="45723" marB="45723"/>
                </a:tc>
              </a:tr>
              <a:tr h="31391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Korea</a:t>
                      </a:r>
                      <a:endParaRPr kumimoji="1" lang="ja-JP" altLang="en-US" sz="1600" b="1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ETS from 2015</a:t>
                      </a:r>
                      <a:endParaRPr kumimoji="1" lang="ja-JP" altLang="en-US" sz="1600" b="1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-</a:t>
                      </a:r>
                      <a:endParaRPr kumimoji="1" lang="ja-JP" altLang="en-US" sz="1600" b="1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b="1" dirty="0" smtClean="0"/>
                        <a:t>495</a:t>
                      </a:r>
                      <a:endParaRPr kumimoji="1" lang="ja-JP" altLang="en-US" sz="1600" b="1" dirty="0"/>
                    </a:p>
                  </a:txBody>
                  <a:tcPr marL="91426" marR="91426" marT="45723" marB="45723"/>
                </a:tc>
              </a:tr>
              <a:tr h="5422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China</a:t>
                      </a:r>
                      <a:endParaRPr kumimoji="1" lang="ja-JP" altLang="en-US" sz="1600" b="1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1" lang="en-US" altLang="ja-JP" sz="1600" b="1" dirty="0" smtClean="0"/>
                        <a:t>7 sub-national ETSs(experimental )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1" lang="en-US" altLang="ja-JP" sz="1600" b="1" dirty="0" smtClean="0"/>
                        <a:t>Plan to national scheme</a:t>
                      </a:r>
                      <a:r>
                        <a:rPr kumimoji="1" lang="en-US" altLang="ja-JP" sz="1600" b="1" baseline="0" dirty="0" smtClean="0"/>
                        <a:t> after 2016</a:t>
                      </a:r>
                      <a:endParaRPr kumimoji="1" lang="ja-JP" altLang="en-US" sz="1600" b="1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-</a:t>
                      </a:r>
                      <a:endParaRPr kumimoji="1" lang="ja-JP" altLang="en-US" sz="1600" b="1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b="1" dirty="0" smtClean="0"/>
                        <a:t>1,443</a:t>
                      </a:r>
                    </a:p>
                  </a:txBody>
                  <a:tcPr marL="91426" marR="91426" marT="45723" marB="45723"/>
                </a:tc>
              </a:tr>
              <a:tr h="31391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India</a:t>
                      </a:r>
                      <a:endParaRPr kumimoji="1" lang="ja-JP" altLang="en-US" sz="1600" b="1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Energy Efficiency Certificate trading(PAT)</a:t>
                      </a:r>
                      <a:endParaRPr kumimoji="1" lang="ja-JP" altLang="en-US" sz="1600" b="1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-</a:t>
                      </a:r>
                      <a:endParaRPr kumimoji="1" lang="ja-JP" altLang="en-US" sz="1600" b="1" dirty="0"/>
                    </a:p>
                  </a:txBody>
                  <a:tcPr marL="91426" marR="91426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b="1" dirty="0" smtClean="0"/>
                        <a:t>1,635</a:t>
                      </a:r>
                      <a:endParaRPr kumimoji="1" lang="ja-JP" altLang="en-US" sz="1600" b="1" dirty="0"/>
                    </a:p>
                  </a:txBody>
                  <a:tcPr marL="91426" marR="91426" marT="45723" marB="45723"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115616" y="638132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78835" y="5945684"/>
            <a:ext cx="7641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/>
              <a:t>CO2 mission : million ton. Total of the above jurisdiction is 9,864 million ton and 33% equivalent of global CO2 emission</a:t>
            </a:r>
            <a:endParaRPr kumimoji="1" lang="ja-JP" altLang="en-US" sz="1600" b="1" dirty="0"/>
          </a:p>
        </p:txBody>
      </p:sp>
      <p:pic>
        <p:nvPicPr>
          <p:cNvPr id="9" name="Picture 2" descr="F:\戦略研　手続きなど\MGSSI LOGO jpg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2" y="6443962"/>
            <a:ext cx="736074" cy="30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161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Lessons from Carbon Market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Volatility of carbon price</a:t>
            </a:r>
          </a:p>
          <a:p>
            <a:r>
              <a:rPr lang="en-CA" dirty="0" smtClean="0"/>
              <a:t>Fundamentals : Long term carbon price signal is crucial</a:t>
            </a:r>
          </a:p>
          <a:p>
            <a:r>
              <a:rPr lang="en-CA" dirty="0" smtClean="0"/>
              <a:t>However, market is often short sighted </a:t>
            </a:r>
          </a:p>
          <a:p>
            <a:r>
              <a:rPr lang="en-CA" altLang="ja-JP" dirty="0" smtClean="0"/>
              <a:t>Measurement should be simple and practical.</a:t>
            </a:r>
          </a:p>
          <a:p>
            <a:pPr>
              <a:buNone/>
            </a:pPr>
            <a:r>
              <a:rPr lang="en-CA" altLang="ja-JP" dirty="0" smtClean="0"/>
              <a:t>    (both ETS and project base approach)</a:t>
            </a:r>
          </a:p>
          <a:p>
            <a:pPr>
              <a:buNone/>
            </a:pPr>
            <a:r>
              <a:rPr lang="en-CA" altLang="ja-JP" dirty="0" smtClean="0"/>
              <a:t>    </a:t>
            </a:r>
            <a:r>
              <a:rPr lang="ja-JP" altLang="en-US" dirty="0" smtClean="0"/>
              <a:t>⇒</a:t>
            </a:r>
            <a:r>
              <a:rPr lang="en-US" altLang="ja-JP" dirty="0" smtClean="0"/>
              <a:t>“Benchmarking” is a practical and fair. </a:t>
            </a:r>
            <a:endParaRPr lang="en-CA" dirty="0" smtClean="0"/>
          </a:p>
          <a:p>
            <a:r>
              <a:rPr lang="en-CA" dirty="0" smtClean="0"/>
              <a:t>Still Learning by Doing stage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ICAO Symposium on Aviation and Climate Change, "Destination Green", ICAO Headquarters, Montréal, Canada, 14 - 16 May 2013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4F6F-6AEF-4D09-97C8-5611EC55B11B}" type="slidenum">
              <a:rPr lang="en-CA" smtClean="0"/>
              <a:pPr/>
              <a:t>4</a:t>
            </a:fld>
            <a:endParaRPr lang="en-CA" dirty="0"/>
          </a:p>
        </p:txBody>
      </p:sp>
      <p:pic>
        <p:nvPicPr>
          <p:cNvPr id="6" name="Picture 2" descr="F:\戦略研　手続きなど\MGSSI LOGO jpg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1" y="6425353"/>
            <a:ext cx="736074" cy="30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16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グラフ 12"/>
          <p:cNvGraphicFramePr/>
          <p:nvPr/>
        </p:nvGraphicFramePr>
        <p:xfrm>
          <a:off x="1187624" y="3140968"/>
          <a:ext cx="6552728" cy="3031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9" name="正方形/長方形 38"/>
          <p:cNvSpPr/>
          <p:nvPr/>
        </p:nvSpPr>
        <p:spPr>
          <a:xfrm>
            <a:off x="7020272" y="1556792"/>
            <a:ext cx="2123728" cy="2016224"/>
          </a:xfrm>
          <a:prstGeom prst="rect">
            <a:avLst/>
          </a:prstGeom>
          <a:solidFill>
            <a:srgbClr val="00B0F0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Scenario of International Framework</a:t>
            </a:r>
            <a:br>
              <a:rPr lang="en-CA" dirty="0" smtClean="0"/>
            </a:br>
            <a:r>
              <a:rPr lang="en-CA" sz="2400" dirty="0" smtClean="0"/>
              <a:t>- Pre and Post 2020 -</a:t>
            </a:r>
            <a:endParaRPr lang="en-CA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ICAO Symposium on Aviation and Climate Change, "Destination Green", ICAO Headquarters, Montréal, Canada, 14 - 16 May 2013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4F6F-6AEF-4D09-97C8-5611EC55B11B}" type="slidenum">
              <a:rPr lang="en-CA" smtClean="0"/>
              <a:pPr/>
              <a:t>5</a:t>
            </a:fld>
            <a:endParaRPr lang="en-CA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3635896" y="4149080"/>
            <a:ext cx="3744416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3635896" y="5085184"/>
            <a:ext cx="3672408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3635896" y="5589240"/>
            <a:ext cx="3744416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3635896" y="3645024"/>
            <a:ext cx="3744416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1979712" y="20608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835696" y="5517232"/>
            <a:ext cx="11663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EU, Japan etc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835696" y="4293096"/>
            <a:ext cx="1023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Developing</a:t>
            </a:r>
            <a:endParaRPr kumimoji="1" lang="ja-JP" altLang="en-US" sz="1400" b="1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771800" y="3717032"/>
            <a:ext cx="1023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Other </a:t>
            </a:r>
          </a:p>
          <a:p>
            <a:r>
              <a:rPr kumimoji="1" lang="en-US" altLang="ja-JP" sz="1400" b="1" dirty="0" smtClean="0"/>
              <a:t>Developing</a:t>
            </a:r>
            <a:endParaRPr kumimoji="1" lang="ja-JP" altLang="en-US" sz="1400" b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907704" y="5013176"/>
            <a:ext cx="650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US etc</a:t>
            </a:r>
            <a:endParaRPr kumimoji="1" lang="ja-JP" altLang="en-US" sz="1400" b="1" dirty="0"/>
          </a:p>
        </p:txBody>
      </p:sp>
      <p:cxnSp>
        <p:nvCxnSpPr>
          <p:cNvPr id="23" name="直線コネクタ 22"/>
          <p:cNvCxnSpPr/>
          <p:nvPr/>
        </p:nvCxnSpPr>
        <p:spPr>
          <a:xfrm flipV="1">
            <a:off x="3131840" y="3645024"/>
            <a:ext cx="50405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3131840" y="4149080"/>
            <a:ext cx="50405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3131840" y="5085184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3131840" y="5517232"/>
            <a:ext cx="50405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2771800" y="4581128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BRICS</a:t>
            </a:r>
            <a:endParaRPr kumimoji="1" lang="ja-JP" altLang="en-US" sz="1400" b="1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771800" y="5085184"/>
            <a:ext cx="1000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US, Japan,</a:t>
            </a:r>
          </a:p>
          <a:p>
            <a:r>
              <a:rPr kumimoji="1" lang="en-US" altLang="ja-JP" sz="1400" b="1" dirty="0" smtClean="0"/>
              <a:t>Canada etc</a:t>
            </a:r>
            <a:endParaRPr kumimoji="1" lang="ja-JP" altLang="en-US" sz="1400" b="1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915816" y="5589240"/>
            <a:ext cx="1402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EU, Australia etc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516216" y="1772816"/>
            <a:ext cx="29078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Scenario 4: Mostly Pledge &amp;Review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932040" y="2780928"/>
            <a:ext cx="33150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Scenario 2 : Developed countries with Cap</a:t>
            </a:r>
          </a:p>
          <a:p>
            <a:r>
              <a:rPr kumimoji="1" lang="en-US" altLang="ja-JP" sz="1400" b="1" dirty="0" smtClean="0"/>
              <a:t>                       BRICS with Pledge &amp; Review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156176" y="2060848"/>
            <a:ext cx="34799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/>
              <a:t>Scenario 3 : EU with Cap</a:t>
            </a:r>
          </a:p>
          <a:p>
            <a:r>
              <a:rPr kumimoji="1" lang="en-US" altLang="ja-JP" sz="1400" b="1" dirty="0" smtClean="0"/>
              <a:t>                      US, Japan and BRICS</a:t>
            </a:r>
          </a:p>
          <a:p>
            <a:r>
              <a:rPr kumimoji="1" lang="ja-JP" altLang="en-US" sz="1400" b="1" dirty="0" smtClean="0"/>
              <a:t>　                     </a:t>
            </a:r>
            <a:r>
              <a:rPr kumimoji="1" lang="en-US" altLang="ja-JP" sz="1400" b="1" dirty="0" smtClean="0"/>
              <a:t>with Pledge &amp; Review 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139952" y="3284984"/>
            <a:ext cx="2714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Scenario 1 ; All countries with Cap</a:t>
            </a:r>
          </a:p>
        </p:txBody>
      </p:sp>
      <p:sp>
        <p:nvSpPr>
          <p:cNvPr id="38" name="直角三角形 37"/>
          <p:cNvSpPr/>
          <p:nvPr/>
        </p:nvSpPr>
        <p:spPr>
          <a:xfrm flipH="1">
            <a:off x="3995936" y="1556792"/>
            <a:ext cx="3024336" cy="2016224"/>
          </a:xfrm>
          <a:prstGeom prst="rtTriangle">
            <a:avLst/>
          </a:prstGeom>
          <a:solidFill>
            <a:srgbClr val="00B0F0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正方形/長方形 39"/>
          <p:cNvSpPr/>
          <p:nvPr/>
        </p:nvSpPr>
        <p:spPr>
          <a:xfrm>
            <a:off x="1115616" y="2348880"/>
            <a:ext cx="288032" cy="266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1115616" y="2708920"/>
            <a:ext cx="288032" cy="26632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1115616" y="1988840"/>
            <a:ext cx="288032" cy="266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正方形/長方形 42"/>
          <p:cNvSpPr/>
          <p:nvPr/>
        </p:nvSpPr>
        <p:spPr>
          <a:xfrm>
            <a:off x="1115616" y="1628800"/>
            <a:ext cx="288032" cy="2663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547664" y="1628800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No-Cap</a:t>
            </a:r>
            <a:endParaRPr kumimoji="1" lang="ja-JP" altLang="en-US" sz="1400" b="1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380312" y="3573016"/>
            <a:ext cx="1903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 smtClean="0"/>
              <a:t>Least Developing countries</a:t>
            </a:r>
            <a:endParaRPr kumimoji="1" lang="ja-JP" altLang="en-US" sz="1200" b="1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547664" y="2348880"/>
            <a:ext cx="30317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Pledge &amp;Review (Strong commitment)</a:t>
            </a:r>
            <a:endParaRPr kumimoji="1" lang="ja-JP" altLang="en-US" sz="1400" b="1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547664" y="2708920"/>
            <a:ext cx="732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/>
              <a:t>Cap</a:t>
            </a:r>
            <a:endParaRPr kumimoji="1" lang="ja-JP" altLang="en-US" sz="1400" b="1" dirty="0"/>
          </a:p>
        </p:txBody>
      </p:sp>
      <p:cxnSp>
        <p:nvCxnSpPr>
          <p:cNvPr id="49" name="直線コネクタ 48"/>
          <p:cNvCxnSpPr/>
          <p:nvPr/>
        </p:nvCxnSpPr>
        <p:spPr>
          <a:xfrm>
            <a:off x="3635896" y="3861048"/>
            <a:ext cx="3744416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 flipV="1">
            <a:off x="5364088" y="3861048"/>
            <a:ext cx="288032" cy="2880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正方形/長方形 50"/>
          <p:cNvSpPr/>
          <p:nvPr/>
        </p:nvSpPr>
        <p:spPr>
          <a:xfrm flipV="1">
            <a:off x="6156176" y="3861048"/>
            <a:ext cx="360040" cy="2880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正方形/長方形 51"/>
          <p:cNvSpPr/>
          <p:nvPr/>
        </p:nvSpPr>
        <p:spPr>
          <a:xfrm>
            <a:off x="7020272" y="3645024"/>
            <a:ext cx="360040" cy="2160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700064" y="2141240"/>
            <a:ext cx="14869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Soft commitment</a:t>
            </a:r>
            <a:endParaRPr kumimoji="1" lang="ja-JP" altLang="en-US" sz="1400" b="1" dirty="0"/>
          </a:p>
        </p:txBody>
      </p:sp>
      <p:pic>
        <p:nvPicPr>
          <p:cNvPr id="48" name="Picture 2" descr="F:\戦略研　手続きなど\MGSSI LOGO jpg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1" y="6425353"/>
            <a:ext cx="736074" cy="30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161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International Framework</a:t>
            </a:r>
            <a:br>
              <a:rPr lang="en-CA" dirty="0" smtClean="0"/>
            </a:br>
            <a:r>
              <a:rPr lang="en-CA" sz="2400" dirty="0" smtClean="0"/>
              <a:t>- Pre and Post 2020 -</a:t>
            </a:r>
            <a:endParaRPr lang="en-CA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ICAO Symposium on Aviation and Climate Change, "Destination Green", ICAO Headquarters, Montréal, Canada, 14 - 16 May 2013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4F6F-6AEF-4D09-97C8-5611EC55B11B}" type="slidenum">
              <a:rPr lang="en-CA" smtClean="0"/>
              <a:pPr/>
              <a:t>6</a:t>
            </a:fld>
            <a:endParaRPr lang="en-CA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251521" y="1700808"/>
          <a:ext cx="864096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0283"/>
                <a:gridCol w="2294307"/>
                <a:gridCol w="3976370"/>
              </a:tblGrid>
              <a:tr h="24830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Types of Offset</a:t>
                      </a:r>
                      <a:r>
                        <a:rPr kumimoji="1" lang="en-US" altLang="ja-JP" sz="1400" baseline="0" dirty="0" smtClean="0"/>
                        <a:t> Credit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Pros</a:t>
                      </a:r>
                      <a:r>
                        <a:rPr kumimoji="1" lang="en-US" altLang="ja-JP" sz="1400" baseline="0" dirty="0" smtClean="0"/>
                        <a:t> and Cons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769741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Conventional Credits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1" lang="en-US" altLang="ja-JP" sz="1400" dirty="0" smtClean="0"/>
                        <a:t>   Under</a:t>
                      </a:r>
                      <a:r>
                        <a:rPr kumimoji="1" lang="en-US" altLang="ja-JP" sz="1400" baseline="0" dirty="0" smtClean="0"/>
                        <a:t> UNFCCC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1" lang="en-US" altLang="ja-JP" sz="1400" baseline="0" dirty="0" smtClean="0"/>
                        <a:t>   Allowance under national or sub-national scheme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1" lang="en-US" altLang="ja-JP" sz="1400" dirty="0" smtClean="0"/>
                        <a:t> CER, ERU,</a:t>
                      </a:r>
                      <a:r>
                        <a:rPr kumimoji="1" lang="en-US" altLang="ja-JP" sz="1400" baseline="0" dirty="0" smtClean="0"/>
                        <a:t> AAU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400" dirty="0" smtClean="0"/>
                        <a:t> EUA under EU ETS, other national, sub-national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1" lang="en-US" altLang="ja-JP" sz="1400" dirty="0" smtClean="0"/>
                        <a:t>Access is easy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1" lang="en-US" altLang="ja-JP" sz="1400" dirty="0" smtClean="0"/>
                        <a:t>A</a:t>
                      </a:r>
                      <a:r>
                        <a:rPr kumimoji="1" lang="en-US" altLang="ja-JP" sz="1400" baseline="0" dirty="0" smtClean="0"/>
                        <a:t>ffected by national environment policy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1" lang="en-US" altLang="ja-JP" sz="1400" baseline="0" dirty="0" smtClean="0"/>
                        <a:t>Less space for CDM when coverage of ETS is enlarged.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422116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New Credits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1" lang="en-US" altLang="ja-JP" sz="1400" dirty="0" smtClean="0"/>
                        <a:t> </a:t>
                      </a:r>
                      <a:r>
                        <a:rPr kumimoji="1" lang="en-US" altLang="ja-JP" sz="1400" baseline="0" dirty="0" smtClean="0"/>
                        <a:t>Flexible and preference of  ICAO may reflected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1" lang="en-US" altLang="ja-JP" sz="1400" baseline="0" dirty="0" smtClean="0"/>
                        <a:t>Big burden for implementing and managing own system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323528" y="4221088"/>
          <a:ext cx="8640960" cy="1904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3895"/>
                <a:gridCol w="5787065"/>
              </a:tblGrid>
              <a:tr h="31838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New</a:t>
                      </a:r>
                      <a:r>
                        <a:rPr kumimoji="1" lang="en-US" altLang="ja-JP" sz="1400" baseline="0" dirty="0" smtClean="0"/>
                        <a:t> credits</a:t>
                      </a:r>
                      <a:endParaRPr kumimoji="1" lang="ja-JP" alt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Outline</a:t>
                      </a:r>
                      <a:endParaRPr kumimoji="1" lang="ja-JP" alt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0214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REDD+</a:t>
                      </a:r>
                      <a:endParaRPr kumimoji="1" lang="ja-JP" alt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1" lang="en-US" altLang="ja-JP" sz="1400" dirty="0" smtClean="0"/>
                        <a:t>Forest</a:t>
                      </a:r>
                      <a:r>
                        <a:rPr kumimoji="1" lang="en-US" altLang="ja-JP" sz="1400" baseline="0" dirty="0" smtClean="0"/>
                        <a:t> conservation or restoration.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1" lang="en-US" altLang="ja-JP" sz="1400" baseline="0" dirty="0" smtClean="0"/>
                        <a:t>Good public acceptance and contribution for bio diversity </a:t>
                      </a:r>
                      <a:endParaRPr kumimoji="1" lang="ja-JP" alt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0214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CCS</a:t>
                      </a:r>
                      <a:endParaRPr kumimoji="1" lang="ja-JP" alt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1" lang="en-US" altLang="ja-JP" sz="1400" dirty="0" smtClean="0"/>
                        <a:t>Carbon Captured and</a:t>
                      </a:r>
                      <a:r>
                        <a:rPr kumimoji="1" lang="en-US" altLang="ja-JP" sz="1400" baseline="0" dirty="0" smtClean="0"/>
                        <a:t> sequestrated  to underground.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1" lang="en-US" altLang="ja-JP" sz="1400" baseline="0" dirty="0" smtClean="0"/>
                        <a:t> “Carbon free jet fuel. </a:t>
                      </a:r>
                      <a:endParaRPr kumimoji="1" lang="ja-JP" alt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49536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Program Approach</a:t>
                      </a:r>
                      <a:r>
                        <a:rPr kumimoji="1" lang="en-US" altLang="ja-JP" sz="1400" baseline="0" dirty="0" smtClean="0"/>
                        <a:t> </a:t>
                      </a:r>
                    </a:p>
                    <a:p>
                      <a:r>
                        <a:rPr kumimoji="1" lang="en-US" altLang="ja-JP" sz="1400" dirty="0" smtClean="0"/>
                        <a:t>for offices or</a:t>
                      </a:r>
                      <a:r>
                        <a:rPr kumimoji="1" lang="en-US" altLang="ja-JP" sz="1400" baseline="0" dirty="0" smtClean="0"/>
                        <a:t> household</a:t>
                      </a:r>
                      <a:endParaRPr kumimoji="1" lang="ja-JP" alt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1" lang="en-US" altLang="ja-JP" sz="1400" baseline="0" dirty="0" smtClean="0"/>
                        <a:t> Like program CDM for energy saving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1" lang="en-US" altLang="ja-JP" sz="1400" baseline="0" dirty="0" smtClean="0"/>
                        <a:t> Big reduction space and good public acceptance.</a:t>
                      </a:r>
                      <a:endParaRPr kumimoji="1" lang="ja-JP" altLang="en-US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9" name="二等辺三角形 8"/>
          <p:cNvSpPr/>
          <p:nvPr/>
        </p:nvSpPr>
        <p:spPr>
          <a:xfrm rot="10800000">
            <a:off x="2699792" y="3717032"/>
            <a:ext cx="3312368" cy="288032"/>
          </a:xfrm>
          <a:prstGeom prst="triangle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91680" y="3861048"/>
            <a:ext cx="1935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Ideas of New Credits</a:t>
            </a:r>
            <a:endParaRPr kumimoji="1" lang="ja-JP" altLang="en-US" sz="1600" b="1" dirty="0"/>
          </a:p>
        </p:txBody>
      </p:sp>
      <p:pic>
        <p:nvPicPr>
          <p:cNvPr id="11" name="Picture 2" descr="F:\戦略研　手続きなど\MGSSI LOGO jpg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1" y="6425353"/>
            <a:ext cx="736074" cy="30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161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156930"/>
            <a:ext cx="7344816" cy="1260708"/>
          </a:xfrm>
        </p:spPr>
        <p:txBody>
          <a:bodyPr/>
          <a:lstStyle/>
          <a:p>
            <a:r>
              <a:rPr lang="en-CA" sz="2400" dirty="0" smtClean="0"/>
              <a:t>Enlargement of ETS     </a:t>
            </a:r>
            <a:br>
              <a:rPr lang="en-CA" sz="2400" dirty="0" smtClean="0"/>
            </a:br>
            <a:r>
              <a:rPr lang="en-CA" sz="2400" dirty="0" smtClean="0"/>
              <a:t>– Squeezing the project base credits</a:t>
            </a:r>
            <a:endParaRPr lang="en-CA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ICAO Symposium on Aviation and Climate Change, "Destination Green", ICAO Headquarters, Montréal, Canada, 14 - 16 May 2013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4F6F-6AEF-4D09-97C8-5611EC55B11B}" type="slidenum">
              <a:rPr lang="en-CA" smtClean="0"/>
              <a:pPr/>
              <a:t>7</a:t>
            </a:fld>
            <a:endParaRPr lang="en-CA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91680" y="2708920"/>
            <a:ext cx="253184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Easy to be covered</a:t>
            </a:r>
          </a:p>
          <a:p>
            <a:pPr>
              <a:buFont typeface="Wingdings" pitchFamily="2" charset="2"/>
              <a:buChar char="Ø"/>
            </a:pPr>
            <a:r>
              <a:rPr kumimoji="1" lang="en-US" altLang="ja-JP" sz="1400" b="1" dirty="0" smtClean="0"/>
              <a:t>Large emitters </a:t>
            </a:r>
          </a:p>
          <a:p>
            <a:pPr>
              <a:buFont typeface="Wingdings" pitchFamily="2" charset="2"/>
              <a:buChar char="Ø"/>
            </a:pPr>
            <a:r>
              <a:rPr kumimoji="1" lang="en-US" altLang="ja-JP" sz="1400" b="1" dirty="0" smtClean="0"/>
              <a:t>Less international completion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1556791"/>
            <a:ext cx="8016258" cy="4910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円/楕円 8"/>
          <p:cNvSpPr/>
          <p:nvPr/>
        </p:nvSpPr>
        <p:spPr>
          <a:xfrm rot="19703154" flipV="1">
            <a:off x="5889434" y="3921675"/>
            <a:ext cx="2826046" cy="2371599"/>
          </a:xfrm>
          <a:prstGeom prst="ellipse">
            <a:avLst/>
          </a:prstGeom>
          <a:solidFill>
            <a:srgbClr val="2D5715">
              <a:alpha val="1000"/>
            </a:srgbClr>
          </a:solidFill>
          <a:ln w="63500">
            <a:solidFill>
              <a:srgbClr val="2D57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092280" y="4941168"/>
            <a:ext cx="17956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Fields for </a:t>
            </a:r>
          </a:p>
          <a:p>
            <a:r>
              <a:rPr kumimoji="1" lang="en-US" altLang="ja-JP" sz="1600" b="1" dirty="0" smtClean="0"/>
              <a:t>Project Base Credit</a:t>
            </a:r>
            <a:endParaRPr kumimoji="1" lang="ja-JP" altLang="en-US" sz="1600" b="1" dirty="0"/>
          </a:p>
        </p:txBody>
      </p:sp>
      <p:pic>
        <p:nvPicPr>
          <p:cNvPr id="11" name="Picture 2" descr="F:\戦略研　手続きなど\MGSSI LOGO jpg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1" y="6425353"/>
            <a:ext cx="736074" cy="30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161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ICAO Symposium on Aviation and Climate Change, "Destination Green", ICAO Headquarters, Montréal, Canada, 14 - 16 May 2013</a:t>
            </a:r>
            <a:endParaRPr lang="en-CA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04F6F-6AEF-4D09-97C8-5611EC55B11B}" type="slidenum">
              <a:rPr lang="en-CA" smtClean="0"/>
              <a:pPr/>
              <a:t>8</a:t>
            </a:fld>
            <a:endParaRPr lang="en-CA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323528" y="1700809"/>
          <a:ext cx="8820472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8755"/>
                <a:gridCol w="5831717"/>
              </a:tblGrid>
              <a:tr h="484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 smtClean="0"/>
                        <a:t>Emission</a:t>
                      </a:r>
                      <a:r>
                        <a:rPr kumimoji="1" lang="en-US" altLang="ja-JP" sz="1600" b="0" i="0" baseline="0" dirty="0" smtClean="0"/>
                        <a:t> Reduction/</a:t>
                      </a:r>
                    </a:p>
                    <a:p>
                      <a:pPr algn="ctr"/>
                      <a:r>
                        <a:rPr kumimoji="1" lang="en-US" altLang="ja-JP" sz="1600" b="0" i="0" baseline="0" dirty="0" smtClean="0"/>
                        <a:t>Carbon Pricing scheme</a:t>
                      </a:r>
                      <a:endParaRPr kumimoji="1" lang="ja-JP" altLang="en-US" sz="16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 smtClean="0"/>
                        <a:t>Outline</a:t>
                      </a:r>
                      <a:endParaRPr kumimoji="1" lang="ja-JP" altLang="en-US" sz="1600" b="0" i="0" dirty="0"/>
                    </a:p>
                  </a:txBody>
                  <a:tcPr anchor="ctr"/>
                </a:tc>
              </a:tr>
              <a:tr h="1709990">
                <a:tc>
                  <a:txBody>
                    <a:bodyPr/>
                    <a:lstStyle/>
                    <a:p>
                      <a:r>
                        <a:rPr kumimoji="1" lang="en-US" altLang="ja-JP" sz="1600" b="0" i="0" dirty="0" smtClean="0"/>
                        <a:t>Regulation (national scheme)</a:t>
                      </a:r>
                      <a:r>
                        <a:rPr kumimoji="1" lang="en-US" altLang="ja-JP" sz="1600" b="0" i="0" baseline="0" dirty="0" smtClean="0"/>
                        <a:t>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1" lang="en-US" altLang="ja-JP" sz="1600" b="0" i="0" baseline="0" dirty="0" smtClean="0"/>
                        <a:t> Measurement and reporting of CO2 emission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kumimoji="1" lang="en-US" altLang="ja-JP" sz="1600" b="0" i="0" baseline="0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kumimoji="1" lang="en-US" altLang="ja-JP" sz="1600" b="0" i="0" baseline="0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1" lang="en-US" altLang="ja-JP" sz="1600" b="0" i="0" baseline="0" dirty="0" smtClean="0"/>
                        <a:t> Carbon Tax </a:t>
                      </a:r>
                      <a:endParaRPr kumimoji="1" lang="ja-JP" alt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600" b="0" i="0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1" lang="en-US" altLang="ja-JP" sz="1600" b="0" i="0" baseline="0" dirty="0" smtClean="0"/>
                        <a:t>“Act on the Promotion of Global Warming Countermeasures”. Emissions of installations are disclosed</a:t>
                      </a:r>
                    </a:p>
                    <a:p>
                      <a:r>
                        <a:rPr kumimoji="1" lang="en-US" altLang="ja-JP" sz="1600" b="0" i="0" baseline="0" dirty="0" smtClean="0"/>
                        <a:t>   JAL: 3.8 million ton ,   ANA : 3.5 million ton (FY2009)</a:t>
                      </a:r>
                    </a:p>
                    <a:p>
                      <a:endParaRPr kumimoji="1" lang="en-US" altLang="ja-JP" sz="1600" b="0" i="0" baseline="0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1" lang="en-US" altLang="ja-JP" sz="1600" b="0" i="0" baseline="0" dirty="0" smtClean="0"/>
                        <a:t> Global Warming Tax from October 2012. Fossil fuel wholesalers pay tax and airlines pay carbon cost indirectly.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1" lang="en-US" altLang="ja-JP" sz="1600" b="0" i="0" baseline="0" dirty="0" smtClean="0"/>
                        <a:t>Tax will be increased to JPY289/ton on April 2016</a:t>
                      </a:r>
                    </a:p>
                  </a:txBody>
                  <a:tcPr/>
                </a:tc>
              </a:tr>
              <a:tr h="689100">
                <a:tc>
                  <a:txBody>
                    <a:bodyPr/>
                    <a:lstStyle/>
                    <a:p>
                      <a:r>
                        <a:rPr kumimoji="1" lang="en-US" altLang="ja-JP" sz="1600" b="0" i="0" dirty="0" smtClean="0"/>
                        <a:t>Regulation (sub-national scheme)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1" lang="en-US" altLang="ja-JP" sz="1600" b="0" i="0" dirty="0" smtClean="0"/>
                        <a:t> Tokyo Emission</a:t>
                      </a:r>
                      <a:r>
                        <a:rPr kumimoji="1" lang="en-US" altLang="ja-JP" sz="1600" b="0" i="0" baseline="0" dirty="0" smtClean="0"/>
                        <a:t> Trading Scheme (Tokyo ETS)</a:t>
                      </a:r>
                      <a:endParaRPr kumimoji="1" lang="ja-JP" alt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600" b="0" i="0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1" lang="en-US" altLang="ja-JP" sz="1600" b="0" i="0" dirty="0" smtClean="0"/>
                        <a:t>1</a:t>
                      </a:r>
                      <a:r>
                        <a:rPr kumimoji="1" lang="en-US" altLang="ja-JP" sz="1600" b="0" i="0" baseline="30000" dirty="0" smtClean="0"/>
                        <a:t>st</a:t>
                      </a:r>
                      <a:r>
                        <a:rPr kumimoji="1" lang="en-US" altLang="ja-JP" sz="1600" b="0" i="0" dirty="0" smtClean="0"/>
                        <a:t> Phase</a:t>
                      </a:r>
                      <a:r>
                        <a:rPr kumimoji="1" lang="en-US" altLang="ja-JP" sz="1600" b="0" i="0" baseline="0" dirty="0" smtClean="0"/>
                        <a:t> (2010-2014):6-8%reduction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1" lang="en-US" altLang="ja-JP" sz="1600" b="0" i="0" baseline="0" dirty="0" smtClean="0"/>
                        <a:t>2</a:t>
                      </a:r>
                      <a:r>
                        <a:rPr kumimoji="1" lang="en-US" altLang="ja-JP" sz="1600" b="0" i="0" baseline="30000" dirty="0" smtClean="0"/>
                        <a:t>nd</a:t>
                      </a:r>
                      <a:r>
                        <a:rPr kumimoji="1" lang="en-US" altLang="ja-JP" sz="1600" b="0" i="0" baseline="0" dirty="0" smtClean="0"/>
                        <a:t> Phase(2015-2019):15-17% </a:t>
                      </a:r>
                      <a:endParaRPr kumimoji="1" lang="ja-JP" altLang="en-US" sz="1600" b="0" i="0" dirty="0"/>
                    </a:p>
                  </a:txBody>
                  <a:tcPr/>
                </a:tc>
              </a:tr>
              <a:tr h="1004420">
                <a:tc>
                  <a:txBody>
                    <a:bodyPr/>
                    <a:lstStyle/>
                    <a:p>
                      <a:r>
                        <a:rPr kumimoji="1" lang="en-US" altLang="ja-JP" sz="1600" b="0" i="0" dirty="0" smtClean="0"/>
                        <a:t>Voluntary Action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1" lang="en-US" altLang="ja-JP" sz="1600" b="0" i="0" dirty="0" smtClean="0"/>
                        <a:t> Keidanren Action Plan </a:t>
                      </a:r>
                      <a:endParaRPr kumimoji="1" lang="ja-JP" altLang="en-US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600" b="0" i="0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1" lang="en-US" altLang="ja-JP" sz="1600" b="0" i="0" dirty="0" smtClean="0"/>
                        <a:t>Voluntary</a:t>
                      </a:r>
                      <a:r>
                        <a:rPr kumimoji="1" lang="en-US" altLang="ja-JP" sz="1600" b="0" i="0" baseline="0" dirty="0" smtClean="0"/>
                        <a:t> reduction target. Electricity sector bough credits to meet the target.  Use of offset credits has not been decided.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1" lang="en-US" altLang="ja-JP" sz="1600" b="0" i="0" baseline="0" dirty="0" smtClean="0"/>
                        <a:t>The Scheduled Fight Association of Japan set the action program.</a:t>
                      </a:r>
                      <a:endParaRPr kumimoji="1" lang="ja-JP" altLang="en-US" sz="1600" b="0" i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Japanese Measures</a:t>
            </a:r>
            <a:br>
              <a:rPr lang="en-CA" dirty="0" smtClean="0"/>
            </a:br>
            <a:r>
              <a:rPr lang="en-CA" sz="2400" dirty="0" smtClean="0"/>
              <a:t>- National, Sub-national Voluntary Actions -</a:t>
            </a:r>
            <a:endParaRPr lang="en-CA" sz="2400" dirty="0"/>
          </a:p>
        </p:txBody>
      </p:sp>
      <p:pic>
        <p:nvPicPr>
          <p:cNvPr id="6" name="Picture 2" descr="F:\戦略研　手続きなど\MGSSI LOGO jpg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1" y="6425353"/>
            <a:ext cx="736074" cy="30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角丸四角形 51"/>
          <p:cNvSpPr/>
          <p:nvPr/>
        </p:nvSpPr>
        <p:spPr>
          <a:xfrm>
            <a:off x="736064" y="5111791"/>
            <a:ext cx="8208912" cy="396960"/>
          </a:xfrm>
          <a:prstGeom prst="roundRect">
            <a:avLst/>
          </a:prstGeom>
          <a:solidFill>
            <a:srgbClr val="F975DD">
              <a:alpha val="60000"/>
            </a:srgb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4" name="直線コネクタ 13"/>
          <p:cNvCxnSpPr/>
          <p:nvPr/>
        </p:nvCxnSpPr>
        <p:spPr>
          <a:xfrm>
            <a:off x="4435887" y="1700808"/>
            <a:ext cx="0" cy="4680520"/>
          </a:xfrm>
          <a:prstGeom prst="line">
            <a:avLst/>
          </a:prstGeom>
          <a:ln w="508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6930"/>
            <a:ext cx="6732239" cy="1260708"/>
          </a:xfrm>
        </p:spPr>
        <p:txBody>
          <a:bodyPr/>
          <a:lstStyle/>
          <a:p>
            <a:r>
              <a:rPr lang="en-CA" dirty="0" smtClean="0"/>
              <a:t>Airline under different regulations</a:t>
            </a:r>
            <a:br>
              <a:rPr lang="en-CA" dirty="0" smtClean="0"/>
            </a:br>
            <a:r>
              <a:rPr lang="en-CA" sz="2400" dirty="0" smtClean="0"/>
              <a:t>- Case of Japan -</a:t>
            </a:r>
            <a:endParaRPr lang="en-CA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ICAO Symposium on Aviation and Climate Change, "Destination Green", ICAO Headquarters, Montréal, Canada, 14 - 16 May 2013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35025" y="6398926"/>
            <a:ext cx="2133600" cy="365125"/>
          </a:xfrm>
        </p:spPr>
        <p:txBody>
          <a:bodyPr/>
          <a:lstStyle/>
          <a:p>
            <a:fld id="{C0A04F6F-6AEF-4D09-97C8-5611EC55B11B}" type="slidenum">
              <a:rPr lang="en-CA" smtClean="0"/>
              <a:t>9</a:t>
            </a:fld>
            <a:endParaRPr lang="en-CA" dirty="0"/>
          </a:p>
        </p:txBody>
      </p:sp>
      <p:sp>
        <p:nvSpPr>
          <p:cNvPr id="6" name="正方形/長方形 5"/>
          <p:cNvSpPr/>
          <p:nvPr/>
        </p:nvSpPr>
        <p:spPr>
          <a:xfrm>
            <a:off x="842453" y="5765223"/>
            <a:ext cx="7560840" cy="504056"/>
          </a:xfrm>
          <a:prstGeom prst="rect">
            <a:avLst/>
          </a:prstGeom>
          <a:solidFill>
            <a:srgbClr val="18F4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Airlines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42074" y="2152268"/>
            <a:ext cx="4363948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Japan (National Government)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539641" y="2152268"/>
            <a:ext cx="1961602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ICAO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679804" y="3062404"/>
            <a:ext cx="800494" cy="5106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Tokyo 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331639" y="4357464"/>
            <a:ext cx="2348163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Fuel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754572" y="4357464"/>
            <a:ext cx="145145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Airport 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Services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499172" y="4357464"/>
            <a:ext cx="2002071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Fuel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331640" y="1565147"/>
            <a:ext cx="2149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Domestic Operation </a:t>
            </a:r>
            <a:endParaRPr kumimoji="1" lang="ja-JP" altLang="en-US" b="1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64088" y="1563776"/>
            <a:ext cx="2554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International  Operation </a:t>
            </a:r>
            <a:endParaRPr kumimoji="1" lang="ja-JP" altLang="en-US" b="1" dirty="0"/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2425802" y="2785705"/>
            <a:ext cx="0" cy="1440160"/>
          </a:xfrm>
          <a:prstGeom prst="straightConnector1">
            <a:avLst/>
          </a:prstGeom>
          <a:ln w="6985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6318448" y="4915989"/>
            <a:ext cx="22960" cy="745259"/>
          </a:xfrm>
          <a:prstGeom prst="straightConnector1">
            <a:avLst/>
          </a:prstGeom>
          <a:ln w="6985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1024535" y="2785705"/>
            <a:ext cx="0" cy="2875543"/>
          </a:xfrm>
          <a:prstGeom prst="straightConnector1">
            <a:avLst/>
          </a:prstGeom>
          <a:ln w="6985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4139952" y="4886233"/>
            <a:ext cx="5554" cy="775015"/>
          </a:xfrm>
          <a:prstGeom prst="straightConnector1">
            <a:avLst/>
          </a:prstGeom>
          <a:ln w="6985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4139952" y="3573016"/>
            <a:ext cx="0" cy="809161"/>
          </a:xfrm>
          <a:prstGeom prst="straightConnector1">
            <a:avLst/>
          </a:prstGeom>
          <a:ln w="6985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>
            <a:off x="6341408" y="2785705"/>
            <a:ext cx="0" cy="1440160"/>
          </a:xfrm>
          <a:prstGeom prst="straightConnector1">
            <a:avLst/>
          </a:prstGeom>
          <a:ln w="6985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>
            <a:off x="2377398" y="4915989"/>
            <a:ext cx="0" cy="849234"/>
          </a:xfrm>
          <a:prstGeom prst="straightConnector1">
            <a:avLst/>
          </a:prstGeom>
          <a:ln w="6985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1115616" y="3034407"/>
            <a:ext cx="10499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Reporting </a:t>
            </a:r>
          </a:p>
          <a:p>
            <a:r>
              <a:rPr kumimoji="1" lang="en-US" altLang="ja-JP" sz="1600" dirty="0" smtClean="0"/>
              <a:t>(Pubic </a:t>
            </a:r>
          </a:p>
          <a:p>
            <a:r>
              <a:rPr kumimoji="1" lang="en-US" altLang="ja-JP" sz="1600" dirty="0" smtClean="0"/>
              <a:t>pressure</a:t>
            </a:r>
            <a:r>
              <a:rPr kumimoji="1" lang="ja-JP" altLang="en-US" sz="1600" dirty="0"/>
              <a:t>）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508807" y="3148647"/>
            <a:ext cx="10499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Reporting </a:t>
            </a:r>
          </a:p>
          <a:p>
            <a:r>
              <a:rPr kumimoji="1" lang="en-US" altLang="ja-JP" sz="1600" dirty="0"/>
              <a:t>&amp;</a:t>
            </a:r>
            <a:r>
              <a:rPr kumimoji="1" lang="en-US" altLang="ja-JP" sz="1600" dirty="0" smtClean="0"/>
              <a:t>Carbon </a:t>
            </a:r>
          </a:p>
          <a:p>
            <a:r>
              <a:rPr kumimoji="1" lang="en-US" altLang="ja-JP" sz="1600" dirty="0" smtClean="0"/>
              <a:t>Tax</a:t>
            </a:r>
            <a:endParaRPr kumimoji="1" lang="ja-JP" altLang="en-US" sz="16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657738" y="3714217"/>
            <a:ext cx="4785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ETS</a:t>
            </a:r>
            <a:endParaRPr kumimoji="1" lang="ja-JP" altLang="en-US" sz="16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419267" y="3062404"/>
            <a:ext cx="10114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Efficiency,</a:t>
            </a:r>
          </a:p>
          <a:p>
            <a:r>
              <a:rPr kumimoji="1" lang="en-US" altLang="ja-JP" sz="1600" dirty="0" smtClean="0"/>
              <a:t>Tax, MBM</a:t>
            </a:r>
            <a:endParaRPr kumimoji="1" lang="ja-JP" altLang="en-US" sz="16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839136" y="3019724"/>
            <a:ext cx="10499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Reporting </a:t>
            </a:r>
          </a:p>
          <a:p>
            <a:r>
              <a:rPr kumimoji="1" lang="en-US" altLang="ja-JP" sz="1600" dirty="0" smtClean="0"/>
              <a:t>(Pubic </a:t>
            </a:r>
          </a:p>
          <a:p>
            <a:r>
              <a:rPr kumimoji="1" lang="en-US" altLang="ja-JP" sz="1600" dirty="0" smtClean="0"/>
              <a:t>pressure</a:t>
            </a:r>
            <a:r>
              <a:rPr kumimoji="1" lang="ja-JP" altLang="en-US" sz="1600" dirty="0"/>
              <a:t>）</a:t>
            </a:r>
          </a:p>
        </p:txBody>
      </p:sp>
      <p:cxnSp>
        <p:nvCxnSpPr>
          <p:cNvPr id="44" name="直線矢印コネクタ 43"/>
          <p:cNvCxnSpPr/>
          <p:nvPr/>
        </p:nvCxnSpPr>
        <p:spPr>
          <a:xfrm>
            <a:off x="4822419" y="2852936"/>
            <a:ext cx="0" cy="1440160"/>
          </a:xfrm>
          <a:prstGeom prst="straightConnector1">
            <a:avLst/>
          </a:prstGeom>
          <a:ln w="6985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7621936" y="2152268"/>
            <a:ext cx="1342552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Other Jurisdiction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7662699" y="4357464"/>
            <a:ext cx="145145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Airport 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Services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8" name="直線矢印コネクタ 47"/>
          <p:cNvCxnSpPr/>
          <p:nvPr/>
        </p:nvCxnSpPr>
        <p:spPr>
          <a:xfrm>
            <a:off x="8100392" y="2784657"/>
            <a:ext cx="0" cy="1440160"/>
          </a:xfrm>
          <a:prstGeom prst="straightConnector1">
            <a:avLst/>
          </a:prstGeom>
          <a:ln w="69850">
            <a:solidFill>
              <a:srgbClr val="C00000"/>
            </a:solidFill>
            <a:prstDash val="sys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8111227" y="4915989"/>
            <a:ext cx="0" cy="745259"/>
          </a:xfrm>
          <a:prstGeom prst="straightConnector1">
            <a:avLst/>
          </a:prstGeom>
          <a:ln w="69850">
            <a:solidFill>
              <a:srgbClr val="C00000"/>
            </a:solidFill>
            <a:prstDash val="sys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4615492" y="5141062"/>
            <a:ext cx="646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Cost </a:t>
            </a:r>
            <a:endParaRPr kumimoji="1" lang="ja-JP" altLang="en-US" b="1" dirty="0"/>
          </a:p>
        </p:txBody>
      </p:sp>
      <p:pic>
        <p:nvPicPr>
          <p:cNvPr id="34" name="Picture 2" descr="F:\戦略研　手続きなど\MGSSI LOGO jpg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1" y="6425353"/>
            <a:ext cx="736074" cy="30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558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DC6AC3F402064AB3DA7B9E55C19118" ma:contentTypeVersion="1" ma:contentTypeDescription="Create a new document." ma:contentTypeScope="" ma:versionID="675ce07736946accba41cd5659ae641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1E4BF92-7EB7-42CB-8424-EE5B7D498E42}"/>
</file>

<file path=customXml/itemProps2.xml><?xml version="1.0" encoding="utf-8"?>
<ds:datastoreItem xmlns:ds="http://schemas.openxmlformats.org/officeDocument/2006/customXml" ds:itemID="{B1CBF8B2-3CB7-44E9-9D80-20F5595B84AE}"/>
</file>

<file path=customXml/itemProps3.xml><?xml version="1.0" encoding="utf-8"?>
<ds:datastoreItem xmlns:ds="http://schemas.openxmlformats.org/officeDocument/2006/customXml" ds:itemID="{26C32FE2-68E9-4830-82A2-38F697EB13BC}"/>
</file>

<file path=docProps/app.xml><?xml version="1.0" encoding="utf-8"?>
<Properties xmlns="http://schemas.openxmlformats.org/officeDocument/2006/extended-properties" xmlns:vt="http://schemas.openxmlformats.org/officeDocument/2006/docPropsVTypes">
  <TotalTime>2947</TotalTime>
  <Words>1132</Words>
  <Application>Microsoft Office PowerPoint</Application>
  <PresentationFormat>画面に合わせる (4:3)</PresentationFormat>
  <Paragraphs>244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Theme</vt:lpstr>
      <vt:lpstr>Flexible and Effective measures  - Market Base Approach -</vt:lpstr>
      <vt:lpstr>Modality of  Measures</vt:lpstr>
      <vt:lpstr>Carbon Pricing  – Carbon Tax / Mission Trading -</vt:lpstr>
      <vt:lpstr>Lessons from Carbon Market</vt:lpstr>
      <vt:lpstr>Scenario of International Framework - Pre and Post 2020 -</vt:lpstr>
      <vt:lpstr>International Framework - Pre and Post 2020 -</vt:lpstr>
      <vt:lpstr>Enlargement of ETS      – Squeezing the project base credits</vt:lpstr>
      <vt:lpstr>Japanese Measures - National, Sub-national Voluntary Actions -</vt:lpstr>
      <vt:lpstr>Airline under different regulations - Case of Japan -</vt:lpstr>
      <vt:lpstr>Offset Credits for ICAO</vt:lpstr>
      <vt:lpstr>Conclusion - Recommendations</vt:lpstr>
    </vt:vector>
  </TitlesOfParts>
  <Company>I.C.A.O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Joseph, Susan</dc:creator>
  <cp:lastModifiedBy>takashi05-hongo</cp:lastModifiedBy>
  <cp:revision>27</cp:revision>
  <dcterms:created xsi:type="dcterms:W3CDTF">2013-04-08T12:35:50Z</dcterms:created>
  <dcterms:modified xsi:type="dcterms:W3CDTF">2013-05-14T20:15:13Z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0x01010068DC6AC3F402064AB3DA7B9E55C19118</vt:lpwstr>
  </property>
</Properties>
</file>